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8" r:id="rId6"/>
    <p:sldId id="257" r:id="rId7"/>
    <p:sldId id="259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068"/>
    <a:srgbClr val="416083"/>
    <a:srgbClr val="95723A"/>
    <a:srgbClr val="72A1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DB6F29-CDB0-4449-B172-C5BED390B413}" v="139" dt="2019-11-13T10:20:32.0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35"/>
    <p:restoredTop sz="94694"/>
  </p:normalViewPr>
  <p:slideViewPr>
    <p:cSldViewPr snapToGrid="0" snapToObjects="1">
      <p:cViewPr varScale="1">
        <p:scale>
          <a:sx n="108" d="100"/>
          <a:sy n="108" d="100"/>
        </p:scale>
        <p:origin x="82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nny Sutanto" userId="5de6d609-47e6-43e6-b8f6-e83a18dbd102" providerId="ADAL" clId="{FC83E2C9-E59D-A344-A277-EA29A3E67AA1}"/>
    <pc:docChg chg="modSld">
      <pc:chgData name="Canny Sutanto" userId="5de6d609-47e6-43e6-b8f6-e83a18dbd102" providerId="ADAL" clId="{FC83E2C9-E59D-A344-A277-EA29A3E67AA1}" dt="2019-11-13T10:21:35.114" v="0" actId="2165"/>
      <pc:docMkLst>
        <pc:docMk/>
      </pc:docMkLst>
      <pc:sldChg chg="modSp">
        <pc:chgData name="Canny Sutanto" userId="5de6d609-47e6-43e6-b8f6-e83a18dbd102" providerId="ADAL" clId="{FC83E2C9-E59D-A344-A277-EA29A3E67AA1}" dt="2019-11-13T10:21:35.114" v="0" actId="2165"/>
        <pc:sldMkLst>
          <pc:docMk/>
          <pc:sldMk cId="449626439" sldId="259"/>
        </pc:sldMkLst>
        <pc:graphicFrameChg chg="modGraphic">
          <ac:chgData name="Canny Sutanto" userId="5de6d609-47e6-43e6-b8f6-e83a18dbd102" providerId="ADAL" clId="{FC83E2C9-E59D-A344-A277-EA29A3E67AA1}" dt="2019-11-13T10:21:35.114" v="0" actId="2165"/>
          <ac:graphicFrameMkLst>
            <pc:docMk/>
            <pc:sldMk cId="449626439" sldId="259"/>
            <ac:graphicFrameMk id="15" creationId="{59A4B141-4499-B34F-A8D1-4BDFD5EFB53E}"/>
          </ac:graphicFrameMkLst>
        </pc:graphicFrameChg>
      </pc:sldChg>
    </pc:docChg>
  </pc:docChgLst>
  <pc:docChgLst>
    <pc:chgData name="Canny Sutanto" userId="5de6d609-47e6-43e6-b8f6-e83a18dbd102" providerId="ADAL" clId="{19DB6F29-CDB0-4449-B172-C5BED390B413}"/>
    <pc:docChg chg="undo custSel addSld modSld">
      <pc:chgData name="Canny Sutanto" userId="5de6d609-47e6-43e6-b8f6-e83a18dbd102" providerId="ADAL" clId="{19DB6F29-CDB0-4449-B172-C5BED390B413}" dt="2019-11-13T10:20:32.089" v="744" actId="167"/>
      <pc:docMkLst>
        <pc:docMk/>
      </pc:docMkLst>
      <pc:sldChg chg="addSp delSp modSp">
        <pc:chgData name="Canny Sutanto" userId="5de6d609-47e6-43e6-b8f6-e83a18dbd102" providerId="ADAL" clId="{19DB6F29-CDB0-4449-B172-C5BED390B413}" dt="2019-11-13T10:20:06.336" v="738" actId="1076"/>
        <pc:sldMkLst>
          <pc:docMk/>
          <pc:sldMk cId="1273680954" sldId="256"/>
        </pc:sldMkLst>
        <pc:spChg chg="mod">
          <ac:chgData name="Canny Sutanto" userId="5de6d609-47e6-43e6-b8f6-e83a18dbd102" providerId="ADAL" clId="{19DB6F29-CDB0-4449-B172-C5BED390B413}" dt="2019-11-13T08:05:07.517" v="104" actId="164"/>
          <ac:spMkLst>
            <pc:docMk/>
            <pc:sldMk cId="1273680954" sldId="256"/>
            <ac:spMk id="14" creationId="{57652973-1413-4749-B072-5018CECC5883}"/>
          </ac:spMkLst>
        </pc:spChg>
        <pc:spChg chg="mod">
          <ac:chgData name="Canny Sutanto" userId="5de6d609-47e6-43e6-b8f6-e83a18dbd102" providerId="ADAL" clId="{19DB6F29-CDB0-4449-B172-C5BED390B413}" dt="2019-11-13T08:05:07.517" v="104" actId="164"/>
          <ac:spMkLst>
            <pc:docMk/>
            <pc:sldMk cId="1273680954" sldId="256"/>
            <ac:spMk id="15" creationId="{75A34360-2BA3-3E45-B309-BF7366744450}"/>
          </ac:spMkLst>
        </pc:spChg>
        <pc:spChg chg="add mod">
          <ac:chgData name="Canny Sutanto" userId="5de6d609-47e6-43e6-b8f6-e83a18dbd102" providerId="ADAL" clId="{19DB6F29-CDB0-4449-B172-C5BED390B413}" dt="2019-11-13T08:05:07.517" v="104" actId="164"/>
          <ac:spMkLst>
            <pc:docMk/>
            <pc:sldMk cId="1273680954" sldId="256"/>
            <ac:spMk id="17" creationId="{D4CD8DD9-2EC5-8346-92D8-1F6FDA65914A}"/>
          </ac:spMkLst>
        </pc:spChg>
        <pc:spChg chg="mod">
          <ac:chgData name="Canny Sutanto" userId="5de6d609-47e6-43e6-b8f6-e83a18dbd102" providerId="ADAL" clId="{19DB6F29-CDB0-4449-B172-C5BED390B413}" dt="2019-11-13T08:35:01.547" v="501" actId="1076"/>
          <ac:spMkLst>
            <pc:docMk/>
            <pc:sldMk cId="1273680954" sldId="256"/>
            <ac:spMk id="20" creationId="{E1BA1DDB-251A-314D-9FA3-440F6F510D45}"/>
          </ac:spMkLst>
        </pc:spChg>
        <pc:spChg chg="mod">
          <ac:chgData name="Canny Sutanto" userId="5de6d609-47e6-43e6-b8f6-e83a18dbd102" providerId="ADAL" clId="{19DB6F29-CDB0-4449-B172-C5BED390B413}" dt="2019-11-13T08:30:13.042" v="424" actId="1076"/>
          <ac:spMkLst>
            <pc:docMk/>
            <pc:sldMk cId="1273680954" sldId="256"/>
            <ac:spMk id="21" creationId="{ED0A468A-FBAE-8949-86B2-EDE7EA5E8711}"/>
          </ac:spMkLst>
        </pc:spChg>
        <pc:spChg chg="add mod">
          <ac:chgData name="Canny Sutanto" userId="5de6d609-47e6-43e6-b8f6-e83a18dbd102" providerId="ADAL" clId="{19DB6F29-CDB0-4449-B172-C5BED390B413}" dt="2019-11-13T08:05:07.517" v="104" actId="164"/>
          <ac:spMkLst>
            <pc:docMk/>
            <pc:sldMk cId="1273680954" sldId="256"/>
            <ac:spMk id="22" creationId="{7365C4D3-4EE1-3149-ABCE-B32BAB414156}"/>
          </ac:spMkLst>
        </pc:spChg>
        <pc:grpChg chg="add mod">
          <ac:chgData name="Canny Sutanto" userId="5de6d609-47e6-43e6-b8f6-e83a18dbd102" providerId="ADAL" clId="{19DB6F29-CDB0-4449-B172-C5BED390B413}" dt="2019-11-13T08:05:07.517" v="104" actId="164"/>
          <ac:grpSpMkLst>
            <pc:docMk/>
            <pc:sldMk cId="1273680954" sldId="256"/>
            <ac:grpSpMk id="13" creationId="{75E226F9-F25E-F248-8BAF-245BC93C86A8}"/>
          </ac:grpSpMkLst>
        </pc:grpChg>
        <pc:graphicFrameChg chg="del mod modGraphic">
          <ac:chgData name="Canny Sutanto" userId="5de6d609-47e6-43e6-b8f6-e83a18dbd102" providerId="ADAL" clId="{19DB6F29-CDB0-4449-B172-C5BED390B413}" dt="2019-11-13T08:16:59.479" v="256" actId="478"/>
          <ac:graphicFrameMkLst>
            <pc:docMk/>
            <pc:sldMk cId="1273680954" sldId="256"/>
            <ac:graphicFrameMk id="6" creationId="{45A037AB-A22E-7149-A104-AADB5FF70299}"/>
          </ac:graphicFrameMkLst>
        </pc:graphicFrameChg>
        <pc:graphicFrameChg chg="del">
          <ac:chgData name="Canny Sutanto" userId="5de6d609-47e6-43e6-b8f6-e83a18dbd102" providerId="ADAL" clId="{19DB6F29-CDB0-4449-B172-C5BED390B413}" dt="2019-11-13T08:14:35.182" v="251" actId="478"/>
          <ac:graphicFrameMkLst>
            <pc:docMk/>
            <pc:sldMk cId="1273680954" sldId="256"/>
            <ac:graphicFrameMk id="7" creationId="{B55E6377-9E8E-4F44-AAB8-214DEE464FA2}"/>
          </ac:graphicFrameMkLst>
        </pc:graphicFrameChg>
        <pc:graphicFrameChg chg="del">
          <ac:chgData name="Canny Sutanto" userId="5de6d609-47e6-43e6-b8f6-e83a18dbd102" providerId="ADAL" clId="{19DB6F29-CDB0-4449-B172-C5BED390B413}" dt="2019-11-13T08:14:35.182" v="251" actId="478"/>
          <ac:graphicFrameMkLst>
            <pc:docMk/>
            <pc:sldMk cId="1273680954" sldId="256"/>
            <ac:graphicFrameMk id="8" creationId="{8DD119A8-724E-194B-9A4C-F6003F2F804A}"/>
          </ac:graphicFrameMkLst>
        </pc:graphicFrameChg>
        <pc:graphicFrameChg chg="del mod modGraphic">
          <ac:chgData name="Canny Sutanto" userId="5de6d609-47e6-43e6-b8f6-e83a18dbd102" providerId="ADAL" clId="{19DB6F29-CDB0-4449-B172-C5BED390B413}" dt="2019-11-13T08:07:43.006" v="112" actId="478"/>
          <ac:graphicFrameMkLst>
            <pc:docMk/>
            <pc:sldMk cId="1273680954" sldId="256"/>
            <ac:graphicFrameMk id="9" creationId="{7EBB767F-6E40-2A40-BDBE-2F8238E62B59}"/>
          </ac:graphicFrameMkLst>
        </pc:graphicFrameChg>
        <pc:graphicFrameChg chg="add mod modGraphic">
          <ac:chgData name="Canny Sutanto" userId="5de6d609-47e6-43e6-b8f6-e83a18dbd102" providerId="ADAL" clId="{19DB6F29-CDB0-4449-B172-C5BED390B413}" dt="2019-11-13T08:38:00.462" v="536" actId="948"/>
          <ac:graphicFrameMkLst>
            <pc:docMk/>
            <pc:sldMk cId="1273680954" sldId="256"/>
            <ac:graphicFrameMk id="18" creationId="{4B187CF3-0D62-3642-BC67-5BE96CD3A9DC}"/>
          </ac:graphicFrameMkLst>
        </pc:graphicFrameChg>
        <pc:graphicFrameChg chg="add del">
          <ac:chgData name="Canny Sutanto" userId="5de6d609-47e6-43e6-b8f6-e83a18dbd102" providerId="ADAL" clId="{19DB6F29-CDB0-4449-B172-C5BED390B413}" dt="2019-11-13T08:17:04.328" v="258"/>
          <ac:graphicFrameMkLst>
            <pc:docMk/>
            <pc:sldMk cId="1273680954" sldId="256"/>
            <ac:graphicFrameMk id="19" creationId="{F3259D2E-9D1C-374D-B4E5-CA28762ABCBA}"/>
          </ac:graphicFrameMkLst>
        </pc:graphicFrameChg>
        <pc:graphicFrameChg chg="add mod modGraphic">
          <ac:chgData name="Canny Sutanto" userId="5de6d609-47e6-43e6-b8f6-e83a18dbd102" providerId="ADAL" clId="{19DB6F29-CDB0-4449-B172-C5BED390B413}" dt="2019-11-13T08:33:29.163" v="477" actId="207"/>
          <ac:graphicFrameMkLst>
            <pc:docMk/>
            <pc:sldMk cId="1273680954" sldId="256"/>
            <ac:graphicFrameMk id="23" creationId="{50C090EE-057A-D342-8449-F623C7BA2CF6}"/>
          </ac:graphicFrameMkLst>
        </pc:graphicFrameChg>
        <pc:graphicFrameChg chg="add mod modGraphic">
          <ac:chgData name="Canny Sutanto" userId="5de6d609-47e6-43e6-b8f6-e83a18dbd102" providerId="ADAL" clId="{19DB6F29-CDB0-4449-B172-C5BED390B413}" dt="2019-11-13T08:33:47.843" v="482" actId="207"/>
          <ac:graphicFrameMkLst>
            <pc:docMk/>
            <pc:sldMk cId="1273680954" sldId="256"/>
            <ac:graphicFrameMk id="26" creationId="{F901873E-EC02-9945-84EC-8A4D4E2458B0}"/>
          </ac:graphicFrameMkLst>
        </pc:graphicFrameChg>
        <pc:graphicFrameChg chg="add mod modGraphic">
          <ac:chgData name="Canny Sutanto" userId="5de6d609-47e6-43e6-b8f6-e83a18dbd102" providerId="ADAL" clId="{19DB6F29-CDB0-4449-B172-C5BED390B413}" dt="2019-11-13T08:34:02.499" v="488" actId="207"/>
          <ac:graphicFrameMkLst>
            <pc:docMk/>
            <pc:sldMk cId="1273680954" sldId="256"/>
            <ac:graphicFrameMk id="28" creationId="{2E09A584-FBE4-BF44-B92D-B67EF5ACF860}"/>
          </ac:graphicFrameMkLst>
        </pc:graphicFrameChg>
        <pc:picChg chg="add mod">
          <ac:chgData name="Canny Sutanto" userId="5de6d609-47e6-43e6-b8f6-e83a18dbd102" providerId="ADAL" clId="{19DB6F29-CDB0-4449-B172-C5BED390B413}" dt="2019-11-13T08:05:07.517" v="104" actId="164"/>
          <ac:picMkLst>
            <pc:docMk/>
            <pc:sldMk cId="1273680954" sldId="256"/>
            <ac:picMk id="2" creationId="{DEA68B36-0182-3341-AB12-7F8F877FFE7D}"/>
          </ac:picMkLst>
        </pc:picChg>
        <pc:picChg chg="add mod">
          <ac:chgData name="Canny Sutanto" userId="5de6d609-47e6-43e6-b8f6-e83a18dbd102" providerId="ADAL" clId="{19DB6F29-CDB0-4449-B172-C5BED390B413}" dt="2019-11-13T08:05:07.517" v="104" actId="164"/>
          <ac:picMkLst>
            <pc:docMk/>
            <pc:sldMk cId="1273680954" sldId="256"/>
            <ac:picMk id="3" creationId="{DACCB12C-2564-BC44-B698-AE5F9E32D4BA}"/>
          </ac:picMkLst>
        </pc:picChg>
        <pc:picChg chg="add del mod">
          <ac:chgData name="Canny Sutanto" userId="5de6d609-47e6-43e6-b8f6-e83a18dbd102" providerId="ADAL" clId="{19DB6F29-CDB0-4449-B172-C5BED390B413}" dt="2019-11-13T08:04:59.221" v="102" actId="478"/>
          <ac:picMkLst>
            <pc:docMk/>
            <pc:sldMk cId="1273680954" sldId="256"/>
            <ac:picMk id="4" creationId="{FA7402D6-882F-1D4E-BDF1-0E9743F6E9D0}"/>
          </ac:picMkLst>
        </pc:picChg>
        <pc:picChg chg="add mod">
          <ac:chgData name="Canny Sutanto" userId="5de6d609-47e6-43e6-b8f6-e83a18dbd102" providerId="ADAL" clId="{19DB6F29-CDB0-4449-B172-C5BED390B413}" dt="2019-11-13T08:05:07.517" v="104" actId="164"/>
          <ac:picMkLst>
            <pc:docMk/>
            <pc:sldMk cId="1273680954" sldId="256"/>
            <ac:picMk id="5" creationId="{B06102CC-FB5C-2146-BCEB-BD55C6828359}"/>
          </ac:picMkLst>
        </pc:picChg>
        <pc:picChg chg="add del mod modCrop">
          <ac:chgData name="Canny Sutanto" userId="5de6d609-47e6-43e6-b8f6-e83a18dbd102" providerId="ADAL" clId="{19DB6F29-CDB0-4449-B172-C5BED390B413}" dt="2019-11-13T10:19:47.943" v="730" actId="478"/>
          <ac:picMkLst>
            <pc:docMk/>
            <pc:sldMk cId="1273680954" sldId="256"/>
            <ac:picMk id="6" creationId="{5BA7D95B-BB6C-DD48-8E3E-95CD95B4FFF6}"/>
          </ac:picMkLst>
        </pc:picChg>
        <pc:picChg chg="add mod modCrop">
          <ac:chgData name="Canny Sutanto" userId="5de6d609-47e6-43e6-b8f6-e83a18dbd102" providerId="ADAL" clId="{19DB6F29-CDB0-4449-B172-C5BED390B413}" dt="2019-11-13T10:20:06.336" v="738" actId="1076"/>
          <ac:picMkLst>
            <pc:docMk/>
            <pc:sldMk cId="1273680954" sldId="256"/>
            <ac:picMk id="7" creationId="{BD135A8A-7684-4347-8B96-3C5FDDFE4808}"/>
          </ac:picMkLst>
        </pc:picChg>
        <pc:picChg chg="mod">
          <ac:chgData name="Canny Sutanto" userId="5de6d609-47e6-43e6-b8f6-e83a18dbd102" providerId="ADAL" clId="{19DB6F29-CDB0-4449-B172-C5BED390B413}" dt="2019-11-13T08:05:07.517" v="104" actId="164"/>
          <ac:picMkLst>
            <pc:docMk/>
            <pc:sldMk cId="1273680954" sldId="256"/>
            <ac:picMk id="11" creationId="{0CB113A1-7668-3449-AD62-C0DDBA3E5C58}"/>
          </ac:picMkLst>
        </pc:picChg>
        <pc:picChg chg="del mod">
          <ac:chgData name="Canny Sutanto" userId="5de6d609-47e6-43e6-b8f6-e83a18dbd102" providerId="ADAL" clId="{19DB6F29-CDB0-4449-B172-C5BED390B413}" dt="2019-11-13T08:02:27.922" v="31" actId="478"/>
          <ac:picMkLst>
            <pc:docMk/>
            <pc:sldMk cId="1273680954" sldId="256"/>
            <ac:picMk id="12" creationId="{E9A47C40-8648-374C-A321-C002DAD3C533}"/>
          </ac:picMkLst>
        </pc:picChg>
        <pc:picChg chg="add del mod">
          <ac:chgData name="Canny Sutanto" userId="5de6d609-47e6-43e6-b8f6-e83a18dbd102" providerId="ADAL" clId="{19DB6F29-CDB0-4449-B172-C5BED390B413}" dt="2019-11-13T08:02:40.258" v="37" actId="478"/>
          <ac:picMkLst>
            <pc:docMk/>
            <pc:sldMk cId="1273680954" sldId="256"/>
            <ac:picMk id="16" creationId="{C1B0AC96-8501-784F-86F3-0916C766445A}"/>
          </ac:picMkLst>
        </pc:picChg>
        <pc:picChg chg="del mod">
          <ac:chgData name="Canny Sutanto" userId="5de6d609-47e6-43e6-b8f6-e83a18dbd102" providerId="ADAL" clId="{19DB6F29-CDB0-4449-B172-C5BED390B413}" dt="2019-11-13T08:18:20.545" v="270" actId="478"/>
          <ac:picMkLst>
            <pc:docMk/>
            <pc:sldMk cId="1273680954" sldId="256"/>
            <ac:picMk id="25" creationId="{FF83C717-23BB-0D48-A451-0641DA0CC9EA}"/>
          </ac:picMkLst>
        </pc:picChg>
        <pc:picChg chg="add del mod modCrop">
          <ac:chgData name="Canny Sutanto" userId="5de6d609-47e6-43e6-b8f6-e83a18dbd102" providerId="ADAL" clId="{19DB6F29-CDB0-4449-B172-C5BED390B413}" dt="2019-11-13T09:26:49.629" v="711" actId="478"/>
          <ac:picMkLst>
            <pc:docMk/>
            <pc:sldMk cId="1273680954" sldId="256"/>
            <ac:picMk id="27" creationId="{8146DE33-7263-5747-8CF2-1298DA7A239E}"/>
          </ac:picMkLst>
        </pc:picChg>
      </pc:sldChg>
      <pc:sldChg chg="addSp delSp modSp">
        <pc:chgData name="Canny Sutanto" userId="5de6d609-47e6-43e6-b8f6-e83a18dbd102" providerId="ADAL" clId="{19DB6F29-CDB0-4449-B172-C5BED390B413}" dt="2019-11-13T10:20:21.292" v="741" actId="167"/>
        <pc:sldMkLst>
          <pc:docMk/>
          <pc:sldMk cId="1501306002" sldId="257"/>
        </pc:sldMkLst>
        <pc:spChg chg="add mod">
          <ac:chgData name="Canny Sutanto" userId="5de6d609-47e6-43e6-b8f6-e83a18dbd102" providerId="ADAL" clId="{19DB6F29-CDB0-4449-B172-C5BED390B413}" dt="2019-11-13T09:28:40.357" v="729" actId="1076"/>
          <ac:spMkLst>
            <pc:docMk/>
            <pc:sldMk cId="1501306002" sldId="257"/>
            <ac:spMk id="3" creationId="{E5098508-895B-8E47-99E9-7AE44AB410B3}"/>
          </ac:spMkLst>
        </pc:spChg>
        <pc:spChg chg="del mod topLvl">
          <ac:chgData name="Canny Sutanto" userId="5de6d609-47e6-43e6-b8f6-e83a18dbd102" providerId="ADAL" clId="{19DB6F29-CDB0-4449-B172-C5BED390B413}" dt="2019-11-13T09:05:13.580" v="551" actId="478"/>
          <ac:spMkLst>
            <pc:docMk/>
            <pc:sldMk cId="1501306002" sldId="257"/>
            <ac:spMk id="13" creationId="{E6E3C691-D350-2B4F-B2D7-B7EAF045A698}"/>
          </ac:spMkLst>
        </pc:spChg>
        <pc:spChg chg="mod topLvl">
          <ac:chgData name="Canny Sutanto" userId="5de6d609-47e6-43e6-b8f6-e83a18dbd102" providerId="ADAL" clId="{19DB6F29-CDB0-4449-B172-C5BED390B413}" dt="2019-11-13T09:05:16.091" v="552" actId="1076"/>
          <ac:spMkLst>
            <pc:docMk/>
            <pc:sldMk cId="1501306002" sldId="257"/>
            <ac:spMk id="14" creationId="{32504C35-ACB0-1648-8D12-97B96DD1D784}"/>
          </ac:spMkLst>
        </pc:spChg>
        <pc:spChg chg="del mod topLvl">
          <ac:chgData name="Canny Sutanto" userId="5de6d609-47e6-43e6-b8f6-e83a18dbd102" providerId="ADAL" clId="{19DB6F29-CDB0-4449-B172-C5BED390B413}" dt="2019-11-13T09:05:13.580" v="551" actId="478"/>
          <ac:spMkLst>
            <pc:docMk/>
            <pc:sldMk cId="1501306002" sldId="257"/>
            <ac:spMk id="15" creationId="{4AA8E4E9-4F60-6A4D-8EB4-BBFA602D9210}"/>
          </ac:spMkLst>
        </pc:spChg>
        <pc:spChg chg="del mod">
          <ac:chgData name="Canny Sutanto" userId="5de6d609-47e6-43e6-b8f6-e83a18dbd102" providerId="ADAL" clId="{19DB6F29-CDB0-4449-B172-C5BED390B413}" dt="2019-11-13T08:34:34.871" v="494" actId="478"/>
          <ac:spMkLst>
            <pc:docMk/>
            <pc:sldMk cId="1501306002" sldId="257"/>
            <ac:spMk id="15" creationId="{75A34360-2BA3-3E45-B309-BF7366744450}"/>
          </ac:spMkLst>
        </pc:spChg>
        <pc:spChg chg="del mod topLvl">
          <ac:chgData name="Canny Sutanto" userId="5de6d609-47e6-43e6-b8f6-e83a18dbd102" providerId="ADAL" clId="{19DB6F29-CDB0-4449-B172-C5BED390B413}" dt="2019-11-13T09:05:13.580" v="551" actId="478"/>
          <ac:spMkLst>
            <pc:docMk/>
            <pc:sldMk cId="1501306002" sldId="257"/>
            <ac:spMk id="19" creationId="{0DC00BF7-7DD4-D044-9F79-C8D9E537912E}"/>
          </ac:spMkLst>
        </pc:spChg>
        <pc:grpChg chg="add del">
          <ac:chgData name="Canny Sutanto" userId="5de6d609-47e6-43e6-b8f6-e83a18dbd102" providerId="ADAL" clId="{19DB6F29-CDB0-4449-B172-C5BED390B413}" dt="2019-11-13T09:05:09.449" v="550" actId="165"/>
          <ac:grpSpMkLst>
            <pc:docMk/>
            <pc:sldMk cId="1501306002" sldId="257"/>
            <ac:grpSpMk id="11" creationId="{24D4439C-12C2-5B46-8EAD-FB33CC6D0877}"/>
          </ac:grpSpMkLst>
        </pc:grpChg>
        <pc:graphicFrameChg chg="add">
          <ac:chgData name="Canny Sutanto" userId="5de6d609-47e6-43e6-b8f6-e83a18dbd102" providerId="ADAL" clId="{19DB6F29-CDB0-4449-B172-C5BED390B413}" dt="2019-11-13T08:38:21.997" v="537"/>
          <ac:graphicFrameMkLst>
            <pc:docMk/>
            <pc:sldMk cId="1501306002" sldId="257"/>
            <ac:graphicFrameMk id="4" creationId="{0747B9AE-DFC3-0F46-B96C-8F55AA4C6660}"/>
          </ac:graphicFrameMkLst>
        </pc:graphicFrameChg>
        <pc:graphicFrameChg chg="add">
          <ac:chgData name="Canny Sutanto" userId="5de6d609-47e6-43e6-b8f6-e83a18dbd102" providerId="ADAL" clId="{19DB6F29-CDB0-4449-B172-C5BED390B413}" dt="2019-11-13T08:38:21.997" v="537"/>
          <ac:graphicFrameMkLst>
            <pc:docMk/>
            <pc:sldMk cId="1501306002" sldId="257"/>
            <ac:graphicFrameMk id="5" creationId="{966A45B2-5737-5B43-B03B-F6EB9057E0CB}"/>
          </ac:graphicFrameMkLst>
        </pc:graphicFrameChg>
        <pc:graphicFrameChg chg="del">
          <ac:chgData name="Canny Sutanto" userId="5de6d609-47e6-43e6-b8f6-e83a18dbd102" providerId="ADAL" clId="{19DB6F29-CDB0-4449-B172-C5BED390B413}" dt="2019-11-13T08:34:23.156" v="491" actId="478"/>
          <ac:graphicFrameMkLst>
            <pc:docMk/>
            <pc:sldMk cId="1501306002" sldId="257"/>
            <ac:graphicFrameMk id="6" creationId="{45A037AB-A22E-7149-A104-AADB5FF70299}"/>
          </ac:graphicFrameMkLst>
        </pc:graphicFrameChg>
        <pc:graphicFrameChg chg="add">
          <ac:chgData name="Canny Sutanto" userId="5de6d609-47e6-43e6-b8f6-e83a18dbd102" providerId="ADAL" clId="{19DB6F29-CDB0-4449-B172-C5BED390B413}" dt="2019-11-13T08:38:21.997" v="537"/>
          <ac:graphicFrameMkLst>
            <pc:docMk/>
            <pc:sldMk cId="1501306002" sldId="257"/>
            <ac:graphicFrameMk id="6" creationId="{D60395C8-D60C-9744-8587-AF75B8EAF86F}"/>
          </ac:graphicFrameMkLst>
        </pc:graphicFrameChg>
        <pc:graphicFrameChg chg="del">
          <ac:chgData name="Canny Sutanto" userId="5de6d609-47e6-43e6-b8f6-e83a18dbd102" providerId="ADAL" clId="{19DB6F29-CDB0-4449-B172-C5BED390B413}" dt="2019-11-13T08:34:20.567" v="490" actId="478"/>
          <ac:graphicFrameMkLst>
            <pc:docMk/>
            <pc:sldMk cId="1501306002" sldId="257"/>
            <ac:graphicFrameMk id="7" creationId="{B55E6377-9E8E-4F44-AAB8-214DEE464FA2}"/>
          </ac:graphicFrameMkLst>
        </pc:graphicFrameChg>
        <pc:graphicFrameChg chg="del">
          <ac:chgData name="Canny Sutanto" userId="5de6d609-47e6-43e6-b8f6-e83a18dbd102" providerId="ADAL" clId="{19DB6F29-CDB0-4449-B172-C5BED390B413}" dt="2019-11-13T08:34:20.567" v="490" actId="478"/>
          <ac:graphicFrameMkLst>
            <pc:docMk/>
            <pc:sldMk cId="1501306002" sldId="257"/>
            <ac:graphicFrameMk id="8" creationId="{8DD119A8-724E-194B-9A4C-F6003F2F804A}"/>
          </ac:graphicFrameMkLst>
        </pc:graphicFrameChg>
        <pc:picChg chg="del">
          <ac:chgData name="Canny Sutanto" userId="5de6d609-47e6-43e6-b8f6-e83a18dbd102" providerId="ADAL" clId="{19DB6F29-CDB0-4449-B172-C5BED390B413}" dt="2019-11-13T08:34:33.244" v="493" actId="478"/>
          <ac:picMkLst>
            <pc:docMk/>
            <pc:sldMk cId="1501306002" sldId="257"/>
            <ac:picMk id="3" creationId="{2BF45565-E9D7-4A4F-8451-21BA2AB3D66A}"/>
          </ac:picMkLst>
        </pc:picChg>
        <pc:picChg chg="add del mod">
          <ac:chgData name="Canny Sutanto" userId="5de6d609-47e6-43e6-b8f6-e83a18dbd102" providerId="ADAL" clId="{19DB6F29-CDB0-4449-B172-C5BED390B413}" dt="2019-11-13T08:38:46.899" v="541" actId="478"/>
          <ac:picMkLst>
            <pc:docMk/>
            <pc:sldMk cId="1501306002" sldId="257"/>
            <ac:picMk id="7" creationId="{251F8E16-EC5C-F94F-A0E6-A07394F4BBCC}"/>
          </ac:picMkLst>
        </pc:picChg>
        <pc:picChg chg="add mod">
          <ac:chgData name="Canny Sutanto" userId="5de6d609-47e6-43e6-b8f6-e83a18dbd102" providerId="ADAL" clId="{19DB6F29-CDB0-4449-B172-C5BED390B413}" dt="2019-11-13T10:20:21.292" v="741" actId="167"/>
          <ac:picMkLst>
            <pc:docMk/>
            <pc:sldMk cId="1501306002" sldId="257"/>
            <ac:picMk id="7" creationId="{2D5BDC4C-841E-9A43-ACE8-048E3E82C794}"/>
          </ac:picMkLst>
        </pc:picChg>
        <pc:picChg chg="add del mod modCrop">
          <ac:chgData name="Canny Sutanto" userId="5de6d609-47e6-43e6-b8f6-e83a18dbd102" providerId="ADAL" clId="{19DB6F29-CDB0-4449-B172-C5BED390B413}" dt="2019-11-13T09:26:47.334" v="710" actId="478"/>
          <ac:picMkLst>
            <pc:docMk/>
            <pc:sldMk cId="1501306002" sldId="257"/>
            <ac:picMk id="9" creationId="{6D556742-8C9F-DE48-82DD-DC7654F6C251}"/>
          </ac:picMkLst>
        </pc:picChg>
        <pc:picChg chg="del mod topLvl">
          <ac:chgData name="Canny Sutanto" userId="5de6d609-47e6-43e6-b8f6-e83a18dbd102" providerId="ADAL" clId="{19DB6F29-CDB0-4449-B172-C5BED390B413}" dt="2019-11-13T09:05:13.580" v="551" actId="478"/>
          <ac:picMkLst>
            <pc:docMk/>
            <pc:sldMk cId="1501306002" sldId="257"/>
            <ac:picMk id="12" creationId="{7EC44DB4-9DF1-AC47-A84F-F56E5BF961EB}"/>
          </ac:picMkLst>
        </pc:picChg>
        <pc:picChg chg="del">
          <ac:chgData name="Canny Sutanto" userId="5de6d609-47e6-43e6-b8f6-e83a18dbd102" providerId="ADAL" clId="{19DB6F29-CDB0-4449-B172-C5BED390B413}" dt="2019-11-13T08:34:34.871" v="494" actId="478"/>
          <ac:picMkLst>
            <pc:docMk/>
            <pc:sldMk cId="1501306002" sldId="257"/>
            <ac:picMk id="12" creationId="{E9A47C40-8648-374C-A321-C002DAD3C533}"/>
          </ac:picMkLst>
        </pc:picChg>
        <pc:picChg chg="del mod topLvl">
          <ac:chgData name="Canny Sutanto" userId="5de6d609-47e6-43e6-b8f6-e83a18dbd102" providerId="ADAL" clId="{19DB6F29-CDB0-4449-B172-C5BED390B413}" dt="2019-11-13T09:05:13.580" v="551" actId="478"/>
          <ac:picMkLst>
            <pc:docMk/>
            <pc:sldMk cId="1501306002" sldId="257"/>
            <ac:picMk id="16" creationId="{27873B15-24BA-6B4C-BBC3-54A898F7AEC7}"/>
          </ac:picMkLst>
        </pc:picChg>
        <pc:picChg chg="del mod topLvl">
          <ac:chgData name="Canny Sutanto" userId="5de6d609-47e6-43e6-b8f6-e83a18dbd102" providerId="ADAL" clId="{19DB6F29-CDB0-4449-B172-C5BED390B413}" dt="2019-11-13T09:05:13.580" v="551" actId="478"/>
          <ac:picMkLst>
            <pc:docMk/>
            <pc:sldMk cId="1501306002" sldId="257"/>
            <ac:picMk id="17" creationId="{4ED80D52-F686-ED49-9F55-6196965098B7}"/>
          </ac:picMkLst>
        </pc:picChg>
        <pc:picChg chg="mod topLvl">
          <ac:chgData name="Canny Sutanto" userId="5de6d609-47e6-43e6-b8f6-e83a18dbd102" providerId="ADAL" clId="{19DB6F29-CDB0-4449-B172-C5BED390B413}" dt="2019-11-13T09:05:16.091" v="552" actId="1076"/>
          <ac:picMkLst>
            <pc:docMk/>
            <pc:sldMk cId="1501306002" sldId="257"/>
            <ac:picMk id="18" creationId="{8D97DD85-D0FE-DD42-B9E0-BCB3E747382A}"/>
          </ac:picMkLst>
        </pc:picChg>
        <pc:picChg chg="add del mod">
          <ac:chgData name="Canny Sutanto" userId="5de6d609-47e6-43e6-b8f6-e83a18dbd102" providerId="ADAL" clId="{19DB6F29-CDB0-4449-B172-C5BED390B413}" dt="2019-11-13T10:20:15.647" v="739" actId="478"/>
          <ac:picMkLst>
            <pc:docMk/>
            <pc:sldMk cId="1501306002" sldId="257"/>
            <ac:picMk id="21" creationId="{7D029948-CBA3-804F-9168-5900CA5E8E9C}"/>
          </ac:picMkLst>
        </pc:picChg>
      </pc:sldChg>
      <pc:sldChg chg="addSp delSp modSp">
        <pc:chgData name="Canny Sutanto" userId="5de6d609-47e6-43e6-b8f6-e83a18dbd102" providerId="ADAL" clId="{19DB6F29-CDB0-4449-B172-C5BED390B413}" dt="2019-11-13T09:28:27.502" v="727" actId="1076"/>
        <pc:sldMkLst>
          <pc:docMk/>
          <pc:sldMk cId="3652192952" sldId="258"/>
        </pc:sldMkLst>
        <pc:spChg chg="del">
          <ac:chgData name="Canny Sutanto" userId="5de6d609-47e6-43e6-b8f6-e83a18dbd102" providerId="ADAL" clId="{19DB6F29-CDB0-4449-B172-C5BED390B413}" dt="2019-11-13T08:34:49.075" v="498" actId="478"/>
          <ac:spMkLst>
            <pc:docMk/>
            <pc:sldMk cId="3652192952" sldId="258"/>
            <ac:spMk id="13" creationId="{6E527FC8-7E34-F241-A8E7-06D46855D3CE}"/>
          </ac:spMkLst>
        </pc:spChg>
        <pc:spChg chg="del">
          <ac:chgData name="Canny Sutanto" userId="5de6d609-47e6-43e6-b8f6-e83a18dbd102" providerId="ADAL" clId="{19DB6F29-CDB0-4449-B172-C5BED390B413}" dt="2019-11-13T08:34:41.877" v="496" actId="478"/>
          <ac:spMkLst>
            <pc:docMk/>
            <pc:sldMk cId="3652192952" sldId="258"/>
            <ac:spMk id="14" creationId="{57652973-1413-4749-B072-5018CECC5883}"/>
          </ac:spMkLst>
        </pc:spChg>
        <pc:spChg chg="add mod">
          <ac:chgData name="Canny Sutanto" userId="5de6d609-47e6-43e6-b8f6-e83a18dbd102" providerId="ADAL" clId="{19DB6F29-CDB0-4449-B172-C5BED390B413}" dt="2019-11-13T09:28:27.502" v="727" actId="1076"/>
          <ac:spMkLst>
            <pc:docMk/>
            <pc:sldMk cId="3652192952" sldId="258"/>
            <ac:spMk id="20" creationId="{CDA3E647-2B6A-EC48-B143-7C1742440092}"/>
          </ac:spMkLst>
        </pc:spChg>
        <pc:grpChg chg="add">
          <ac:chgData name="Canny Sutanto" userId="5de6d609-47e6-43e6-b8f6-e83a18dbd102" providerId="ADAL" clId="{19DB6F29-CDB0-4449-B172-C5BED390B413}" dt="2019-11-13T08:34:46.857" v="497"/>
          <ac:grpSpMkLst>
            <pc:docMk/>
            <pc:sldMk cId="3652192952" sldId="258"/>
            <ac:grpSpMk id="7" creationId="{29BC8703-1B1C-284B-B87A-251D508164B2}"/>
          </ac:grpSpMkLst>
        </pc:grpChg>
        <pc:graphicFrameChg chg="del">
          <ac:chgData name="Canny Sutanto" userId="5de6d609-47e6-43e6-b8f6-e83a18dbd102" providerId="ADAL" clId="{19DB6F29-CDB0-4449-B172-C5BED390B413}" dt="2019-11-13T08:34:13.382" v="489" actId="478"/>
          <ac:graphicFrameMkLst>
            <pc:docMk/>
            <pc:sldMk cId="3652192952" sldId="258"/>
            <ac:graphicFrameMk id="9" creationId="{7EBB767F-6E40-2A40-BDBE-2F8238E62B59}"/>
          </ac:graphicFrameMkLst>
        </pc:graphicFrameChg>
        <pc:graphicFrameChg chg="add mod modGraphic">
          <ac:chgData name="Canny Sutanto" userId="5de6d609-47e6-43e6-b8f6-e83a18dbd102" providerId="ADAL" clId="{19DB6F29-CDB0-4449-B172-C5BED390B413}" dt="2019-11-13T09:28:27.502" v="727" actId="1076"/>
          <ac:graphicFrameMkLst>
            <pc:docMk/>
            <pc:sldMk cId="3652192952" sldId="258"/>
            <ac:graphicFrameMk id="21" creationId="{93DAE73D-FF58-6547-9742-2550E67973F2}"/>
          </ac:graphicFrameMkLst>
        </pc:graphicFrameChg>
        <pc:picChg chg="del">
          <ac:chgData name="Canny Sutanto" userId="5de6d609-47e6-43e6-b8f6-e83a18dbd102" providerId="ADAL" clId="{19DB6F29-CDB0-4449-B172-C5BED390B413}" dt="2019-11-13T08:34:31.775" v="492" actId="478"/>
          <ac:picMkLst>
            <pc:docMk/>
            <pc:sldMk cId="3652192952" sldId="258"/>
            <ac:picMk id="3" creationId="{8E770C21-F721-D246-AC50-AD25FA7AF1CD}"/>
          </ac:picMkLst>
        </pc:picChg>
        <pc:picChg chg="add mod">
          <ac:chgData name="Canny Sutanto" userId="5de6d609-47e6-43e6-b8f6-e83a18dbd102" providerId="ADAL" clId="{19DB6F29-CDB0-4449-B172-C5BED390B413}" dt="2019-11-13T08:34:55.540" v="500" actId="167"/>
          <ac:picMkLst>
            <pc:docMk/>
            <pc:sldMk cId="3652192952" sldId="258"/>
            <ac:picMk id="4" creationId="{13C39C75-F317-6045-A063-BE106173E920}"/>
          </ac:picMkLst>
        </pc:picChg>
        <pc:picChg chg="del">
          <ac:chgData name="Canny Sutanto" userId="5de6d609-47e6-43e6-b8f6-e83a18dbd102" providerId="ADAL" clId="{19DB6F29-CDB0-4449-B172-C5BED390B413}" dt="2019-11-13T08:34:39.979" v="495" actId="478"/>
          <ac:picMkLst>
            <pc:docMk/>
            <pc:sldMk cId="3652192952" sldId="258"/>
            <ac:picMk id="11" creationId="{0CB113A1-7668-3449-AD62-C0DDBA3E5C58}"/>
          </ac:picMkLst>
        </pc:picChg>
        <pc:picChg chg="del">
          <ac:chgData name="Canny Sutanto" userId="5de6d609-47e6-43e6-b8f6-e83a18dbd102" providerId="ADAL" clId="{19DB6F29-CDB0-4449-B172-C5BED390B413}" dt="2019-11-13T08:34:49.075" v="498" actId="478"/>
          <ac:picMkLst>
            <pc:docMk/>
            <pc:sldMk cId="3652192952" sldId="258"/>
            <ac:picMk id="18" creationId="{6CEC4140-78CC-594A-ABDF-FAAEA17CAA2B}"/>
          </ac:picMkLst>
        </pc:picChg>
      </pc:sldChg>
      <pc:sldChg chg="addSp delSp modSp add">
        <pc:chgData name="Canny Sutanto" userId="5de6d609-47e6-43e6-b8f6-e83a18dbd102" providerId="ADAL" clId="{19DB6F29-CDB0-4449-B172-C5BED390B413}" dt="2019-11-13T10:20:32.089" v="744" actId="167"/>
        <pc:sldMkLst>
          <pc:docMk/>
          <pc:sldMk cId="449626439" sldId="259"/>
        </pc:sldMkLst>
        <pc:spChg chg="mod">
          <ac:chgData name="Canny Sutanto" userId="5de6d609-47e6-43e6-b8f6-e83a18dbd102" providerId="ADAL" clId="{19DB6F29-CDB0-4449-B172-C5BED390B413}" dt="2019-11-13T09:26:19.766" v="708" actId="207"/>
          <ac:spMkLst>
            <pc:docMk/>
            <pc:sldMk cId="449626439" sldId="259"/>
            <ac:spMk id="3" creationId="{E5098508-895B-8E47-99E9-7AE44AB410B3}"/>
          </ac:spMkLst>
        </pc:spChg>
        <pc:spChg chg="add mod">
          <ac:chgData name="Canny Sutanto" userId="5de6d609-47e6-43e6-b8f6-e83a18dbd102" providerId="ADAL" clId="{19DB6F29-CDB0-4449-B172-C5BED390B413}" dt="2019-11-13T09:09:34.790" v="619" actId="207"/>
          <ac:spMkLst>
            <pc:docMk/>
            <pc:sldMk cId="449626439" sldId="259"/>
            <ac:spMk id="8" creationId="{9E840F2F-26FC-6846-91C7-DE61E715287B}"/>
          </ac:spMkLst>
        </pc:spChg>
        <pc:graphicFrameChg chg="del">
          <ac:chgData name="Canny Sutanto" userId="5de6d609-47e6-43e6-b8f6-e83a18dbd102" providerId="ADAL" clId="{19DB6F29-CDB0-4449-B172-C5BED390B413}" dt="2019-11-13T09:10:15.057" v="620" actId="478"/>
          <ac:graphicFrameMkLst>
            <pc:docMk/>
            <pc:sldMk cId="449626439" sldId="259"/>
            <ac:graphicFrameMk id="4" creationId="{0747B9AE-DFC3-0F46-B96C-8F55AA4C6660}"/>
          </ac:graphicFrameMkLst>
        </pc:graphicFrameChg>
        <pc:graphicFrameChg chg="del">
          <ac:chgData name="Canny Sutanto" userId="5de6d609-47e6-43e6-b8f6-e83a18dbd102" providerId="ADAL" clId="{19DB6F29-CDB0-4449-B172-C5BED390B413}" dt="2019-11-13T09:10:15.057" v="620" actId="478"/>
          <ac:graphicFrameMkLst>
            <pc:docMk/>
            <pc:sldMk cId="449626439" sldId="259"/>
            <ac:graphicFrameMk id="5" creationId="{966A45B2-5737-5B43-B03B-F6EB9057E0CB}"/>
          </ac:graphicFrameMkLst>
        </pc:graphicFrameChg>
        <pc:graphicFrameChg chg="del">
          <ac:chgData name="Canny Sutanto" userId="5de6d609-47e6-43e6-b8f6-e83a18dbd102" providerId="ADAL" clId="{19DB6F29-CDB0-4449-B172-C5BED390B413}" dt="2019-11-13T09:10:15.057" v="620" actId="478"/>
          <ac:graphicFrameMkLst>
            <pc:docMk/>
            <pc:sldMk cId="449626439" sldId="259"/>
            <ac:graphicFrameMk id="6" creationId="{D60395C8-D60C-9744-8587-AF75B8EAF86F}"/>
          </ac:graphicFrameMkLst>
        </pc:graphicFrameChg>
        <pc:graphicFrameChg chg="add del mod modGraphic">
          <ac:chgData name="Canny Sutanto" userId="5de6d609-47e6-43e6-b8f6-e83a18dbd102" providerId="ADAL" clId="{19DB6F29-CDB0-4449-B172-C5BED390B413}" dt="2019-11-13T09:26:24.819" v="709" actId="207"/>
          <ac:graphicFrameMkLst>
            <pc:docMk/>
            <pc:sldMk cId="449626439" sldId="259"/>
            <ac:graphicFrameMk id="15" creationId="{59A4B141-4499-B34F-A8D1-4BDFD5EFB53E}"/>
          </ac:graphicFrameMkLst>
        </pc:graphicFrameChg>
        <pc:picChg chg="add mod">
          <ac:chgData name="Canny Sutanto" userId="5de6d609-47e6-43e6-b8f6-e83a18dbd102" providerId="ADAL" clId="{19DB6F29-CDB0-4449-B172-C5BED390B413}" dt="2019-11-13T10:20:32.089" v="744" actId="167"/>
          <ac:picMkLst>
            <pc:docMk/>
            <pc:sldMk cId="449626439" sldId="259"/>
            <ac:picMk id="4" creationId="{0CDFBBFD-24F1-A844-8BDA-1EA657CBFDF3}"/>
          </ac:picMkLst>
        </pc:picChg>
        <pc:picChg chg="add del mod">
          <ac:chgData name="Canny Sutanto" userId="5de6d609-47e6-43e6-b8f6-e83a18dbd102" providerId="ADAL" clId="{19DB6F29-CDB0-4449-B172-C5BED390B413}" dt="2019-11-13T09:05:49.116" v="557" actId="478"/>
          <ac:picMkLst>
            <pc:docMk/>
            <pc:sldMk cId="449626439" sldId="259"/>
            <ac:picMk id="7" creationId="{70C2E574-3343-C14B-B655-F27E4A750467}"/>
          </ac:picMkLst>
        </pc:picChg>
        <pc:picChg chg="del">
          <ac:chgData name="Canny Sutanto" userId="5de6d609-47e6-43e6-b8f6-e83a18dbd102" providerId="ADAL" clId="{19DB6F29-CDB0-4449-B172-C5BED390B413}" dt="2019-11-13T09:05:25.564" v="554" actId="478"/>
          <ac:picMkLst>
            <pc:docMk/>
            <pc:sldMk cId="449626439" sldId="259"/>
            <ac:picMk id="9" creationId="{6D556742-8C9F-DE48-82DD-DC7654F6C251}"/>
          </ac:picMkLst>
        </pc:picChg>
        <pc:picChg chg="add del">
          <ac:chgData name="Canny Sutanto" userId="5de6d609-47e6-43e6-b8f6-e83a18dbd102" providerId="ADAL" clId="{19DB6F29-CDB0-4449-B172-C5BED390B413}" dt="2019-11-13T09:08:09.220" v="572" actId="478"/>
          <ac:picMkLst>
            <pc:docMk/>
            <pc:sldMk cId="449626439" sldId="259"/>
            <ac:picMk id="11" creationId="{90F1A870-3A03-3149-AB91-617E4B1792ED}"/>
          </ac:picMkLst>
        </pc:picChg>
        <pc:picChg chg="add del mod modCrop">
          <ac:chgData name="Canny Sutanto" userId="5de6d609-47e6-43e6-b8f6-e83a18dbd102" providerId="ADAL" clId="{19DB6F29-CDB0-4449-B172-C5BED390B413}" dt="2019-11-13T10:20:27.208" v="742" actId="478"/>
          <ac:picMkLst>
            <pc:docMk/>
            <pc:sldMk cId="449626439" sldId="259"/>
            <ac:picMk id="13" creationId="{B5D5AE12-F034-4B41-B9BF-AE029FA109CB}"/>
          </ac:picMkLst>
        </pc:picChg>
        <pc:picChg chg="add mod">
          <ac:chgData name="Canny Sutanto" userId="5de6d609-47e6-43e6-b8f6-e83a18dbd102" providerId="ADAL" clId="{19DB6F29-CDB0-4449-B172-C5BED390B413}" dt="2019-11-13T09:08:10.651" v="573" actId="1076"/>
          <ac:picMkLst>
            <pc:docMk/>
            <pc:sldMk cId="449626439" sldId="259"/>
            <ac:picMk id="14" creationId="{24EBEC69-4F9E-B941-9F89-1B7246647FB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AEFCD-5F50-9A47-9618-2EC5C2DB5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F96774-4843-3B49-B37A-0F4E3A5BD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E8CAC-8687-FA4D-94E0-6BA1616C4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5FCB-8AFB-8D4D-9C79-7448C11087D7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C03B8-43C4-ED41-99AB-46846D17D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E7E68-A014-7443-860D-F3EEA5527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E7B7-2748-4E4E-943E-742B536502F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4683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CDB4F-98DD-DA4D-906F-162507D16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32833F-B1D5-6446-B55A-47E912D3DD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CD2CC-647E-D34F-B892-C80C0662A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5FCB-8AFB-8D4D-9C79-7448C11087D7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18962-C193-0049-8A99-DC888B50B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F3A03-B9F1-ED49-A2D4-0465EEA89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E7B7-2748-4E4E-943E-742B536502F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6811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227086-9D37-9E44-8253-8A80CDC06C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A8DD88-AA06-E844-BFDE-297778EC9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0D967-5AEE-8F42-BB69-88398BA84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5FCB-8AFB-8D4D-9C79-7448C11087D7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831DF-D0A3-5C4F-995C-4E4F15002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6992A-5209-7448-A97E-5513B4F42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E7B7-2748-4E4E-943E-742B536502F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76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67572-AF12-C447-ABD9-18ACECB52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31145-0EAA-584D-A105-CCD21E67A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E3D11-FE3A-354F-8A7E-CC4C47222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5FCB-8AFB-8D4D-9C79-7448C11087D7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C3F6A-20E8-3144-909B-9EBDB2560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CDE93-97ED-4143-9562-FF2369868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E7B7-2748-4E4E-943E-742B536502F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470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6A842-31CE-C144-AE60-46B3056FE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2F451-A1D4-AC49-9F12-5007050D7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07431-9ECE-8C41-917C-FACF71B05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5FCB-8AFB-8D4D-9C79-7448C11087D7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FFCA5-BCAE-4C45-88BA-DB96194B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7F29F-C732-7E4C-91E7-06D71B9BA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E7B7-2748-4E4E-943E-742B536502F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469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0E174-E2B7-2D46-A4B0-2C29FD06F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2855B-D363-BF4F-901F-391A5A9F8F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794007-F5FF-4749-9182-38A40EB77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2FB02-E8EB-334E-8733-C2738A89D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5FCB-8AFB-8D4D-9C79-7448C11087D7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093B75-5D06-1D45-A077-FD1E3DB56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4C36B-EB6A-C141-8529-13CC20AD9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E7B7-2748-4E4E-943E-742B536502F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2419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9A33-5E6D-E140-85E7-0D2C2620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F5B732-FE41-7242-81B5-3F9BF8132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9533B0-68BA-B046-87E0-51A8014FD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B057F3-F1EF-F049-AB42-08D2E6110A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DF3997-11B0-A64D-8201-B930F2DB04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FE26CF-09A9-9D4C-A900-B1AA2CBE3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5FCB-8AFB-8D4D-9C79-7448C11087D7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EC61E5-461E-894B-8C09-FB9EC7B68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827255-544D-4F46-9BE6-FA63CCE0D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E7B7-2748-4E4E-943E-742B536502F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224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2CD7E-A0FE-7248-982F-455EE90C5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CD0F18-11B9-6B49-9067-72C6EB9F4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5FCB-8AFB-8D4D-9C79-7448C11087D7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1B6AF0-9405-584F-B194-EBB87DFFB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6B5F7F-24F5-BB46-82D9-71C0A2553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E7B7-2748-4E4E-943E-742B536502F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3871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661303-4F48-7D4B-A8D6-745F50A49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5FCB-8AFB-8D4D-9C79-7448C11087D7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65442F-A487-F245-B251-EDFEC47B2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207BE1-266A-1A40-902E-073FF30D4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E7B7-2748-4E4E-943E-742B536502F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959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FFEDA-71C8-0F4E-ACF2-F8689CD0F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05301-2211-4A45-8D3B-350E0BA47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B01EAD-1091-E746-8E12-4A924EAF8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389A6-CDAD-2740-BC12-092B9B8E6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5FCB-8AFB-8D4D-9C79-7448C11087D7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B6BF2-84CA-6C4C-88F1-B5925FA72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3402B-DA63-EB4F-9E7C-127DCE6E8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E7B7-2748-4E4E-943E-742B536502F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0727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EB188-2CDB-3E40-8036-4A5517883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FEF5CC-4B8C-9449-ACDF-F368022C90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48E727-FC7B-EB4C-B0D6-51AE59312C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A54238-46A4-7545-9FDF-AD9260ABE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5FCB-8AFB-8D4D-9C79-7448C11087D7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D437DF-28B9-BD4F-8375-080CBE793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D2C632-D923-B64B-85BB-D454F9006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E7B7-2748-4E4E-943E-742B536502F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5043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BDBAAB-7482-944B-9C79-87F1EF7EC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4456F-A20F-F64C-806D-D37FB9EF5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F8512-4BC2-B24E-A9AA-7BC5458EAB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75FCB-8AFB-8D4D-9C79-7448C11087D7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6A8FE-7428-174B-80C1-F31D49724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EBD66-BA57-6641-BA0C-45279A2D75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3E7B7-2748-4E4E-943E-742B536502F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9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BD135A8A-7684-4347-8B96-3C5FDDFE48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00"/>
          <a:stretch/>
        </p:blipFill>
        <p:spPr>
          <a:xfrm>
            <a:off x="0" y="0"/>
            <a:ext cx="11552099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250CC9-2757-854D-90A1-248792337B73}"/>
              </a:ext>
            </a:extLst>
          </p:cNvPr>
          <p:cNvSpPr txBox="1"/>
          <p:nvPr/>
        </p:nvSpPr>
        <p:spPr>
          <a:xfrm>
            <a:off x="435222" y="315805"/>
            <a:ext cx="3415553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800" b="1" dirty="0" err="1">
                <a:solidFill>
                  <a:schemeClr val="accent1"/>
                </a:solidFill>
                <a:latin typeface="Titillium" pitchFamily="2" charset="77"/>
              </a:rPr>
              <a:t>Map</a:t>
            </a:r>
            <a:r>
              <a:rPr lang="de-DE" sz="2800" b="1" dirty="0">
                <a:solidFill>
                  <a:schemeClr val="accent1"/>
                </a:solidFill>
                <a:latin typeface="Titillium" pitchFamily="2" charset="77"/>
              </a:rPr>
              <a:t> </a:t>
            </a:r>
            <a:r>
              <a:rPr lang="de-DE" sz="2800" b="1" dirty="0" err="1">
                <a:solidFill>
                  <a:schemeClr val="accent1"/>
                </a:solidFill>
                <a:latin typeface="Titillium" pitchFamily="2" charset="77"/>
              </a:rPr>
              <a:t>of</a:t>
            </a:r>
            <a:r>
              <a:rPr lang="de-DE" sz="2800" b="1" dirty="0">
                <a:solidFill>
                  <a:schemeClr val="accent1"/>
                </a:solidFill>
                <a:latin typeface="Titillium" pitchFamily="2" charset="77"/>
              </a:rPr>
              <a:t> EU </a:t>
            </a:r>
            <a:r>
              <a:rPr lang="de-DE" sz="2800" b="1" dirty="0" err="1">
                <a:solidFill>
                  <a:schemeClr val="accent1"/>
                </a:solidFill>
                <a:latin typeface="Titillium" pitchFamily="2" charset="77"/>
              </a:rPr>
              <a:t>steel</a:t>
            </a:r>
            <a:r>
              <a:rPr lang="de-DE" sz="2800" b="1" dirty="0">
                <a:solidFill>
                  <a:schemeClr val="accent1"/>
                </a:solidFill>
                <a:latin typeface="Titillium" pitchFamily="2" charset="77"/>
              </a:rPr>
              <a:t> </a:t>
            </a:r>
            <a:r>
              <a:rPr lang="de-DE" sz="2800" b="1" dirty="0" err="1">
                <a:solidFill>
                  <a:schemeClr val="accent1"/>
                </a:solidFill>
                <a:latin typeface="Titillium" pitchFamily="2" charset="77"/>
              </a:rPr>
              <a:t>production</a:t>
            </a:r>
            <a:r>
              <a:rPr lang="de-DE" sz="2800" b="1" dirty="0">
                <a:solidFill>
                  <a:schemeClr val="accent1"/>
                </a:solidFill>
                <a:latin typeface="Titillium" pitchFamily="2" charset="77"/>
              </a:rPr>
              <a:t> </a:t>
            </a:r>
            <a:r>
              <a:rPr lang="de-DE" sz="2800" b="1" dirty="0" err="1">
                <a:solidFill>
                  <a:schemeClr val="accent1"/>
                </a:solidFill>
                <a:latin typeface="Titillium" pitchFamily="2" charset="77"/>
              </a:rPr>
              <a:t>sites</a:t>
            </a:r>
            <a:endParaRPr lang="de-DE" sz="2800" b="1" dirty="0">
              <a:solidFill>
                <a:schemeClr val="accent1"/>
              </a:solidFill>
              <a:latin typeface="Titillium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BA1DDB-251A-314D-9FA3-440F6F510D45}"/>
              </a:ext>
            </a:extLst>
          </p:cNvPr>
          <p:cNvSpPr txBox="1"/>
          <p:nvPr/>
        </p:nvSpPr>
        <p:spPr>
          <a:xfrm>
            <a:off x="5902036" y="271054"/>
            <a:ext cx="1234573" cy="311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>
                <a:solidFill>
                  <a:schemeClr val="accent4"/>
                </a:solidFill>
                <a:latin typeface="Titillium Bd" pitchFamily="2" charset="77"/>
              </a:rPr>
              <a:t>Blast </a:t>
            </a:r>
            <a:r>
              <a:rPr lang="de-DE" sz="1000" b="1" dirty="0" err="1">
                <a:solidFill>
                  <a:schemeClr val="accent4"/>
                </a:solidFill>
                <a:latin typeface="Titillium Bd" pitchFamily="2" charset="77"/>
              </a:rPr>
              <a:t>Furnace</a:t>
            </a:r>
            <a:r>
              <a:rPr lang="de-DE" sz="1000" b="1" dirty="0">
                <a:solidFill>
                  <a:schemeClr val="accent4"/>
                </a:solidFill>
                <a:latin typeface="Titillium Bd" pitchFamily="2" charset="77"/>
              </a:rPr>
              <a:t> &amp; </a:t>
            </a:r>
          </a:p>
          <a:p>
            <a:r>
              <a:rPr lang="de-DE" sz="1000" b="1" dirty="0">
                <a:solidFill>
                  <a:schemeClr val="accent4"/>
                </a:solidFill>
                <a:latin typeface="Titillium Bd" pitchFamily="2" charset="77"/>
              </a:rPr>
              <a:t>Basic Oxygen </a:t>
            </a:r>
            <a:r>
              <a:rPr lang="de-DE" sz="1000" b="1" dirty="0" err="1">
                <a:solidFill>
                  <a:schemeClr val="accent4"/>
                </a:solidFill>
                <a:latin typeface="Titillium Bd" pitchFamily="2" charset="77"/>
              </a:rPr>
              <a:t>Furnace</a:t>
            </a:r>
            <a:endParaRPr lang="de-DE" sz="1000" b="1" dirty="0">
              <a:solidFill>
                <a:schemeClr val="accent4"/>
              </a:solidFill>
              <a:latin typeface="Titillium Bd" pitchFamily="2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0A468A-FBAE-8949-86B2-EDE7EA5E8711}"/>
              </a:ext>
            </a:extLst>
          </p:cNvPr>
          <p:cNvSpPr txBox="1"/>
          <p:nvPr/>
        </p:nvSpPr>
        <p:spPr>
          <a:xfrm>
            <a:off x="7668319" y="248941"/>
            <a:ext cx="14154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>
                <a:solidFill>
                  <a:srgbClr val="416083"/>
                </a:solidFill>
                <a:latin typeface="Titillium Bd" pitchFamily="2" charset="77"/>
              </a:rPr>
              <a:t>Electric Arc Furnace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E226F9-F25E-F248-8BAF-245BC93C86A8}"/>
              </a:ext>
            </a:extLst>
          </p:cNvPr>
          <p:cNvGrpSpPr/>
          <p:nvPr/>
        </p:nvGrpSpPr>
        <p:grpSpPr>
          <a:xfrm>
            <a:off x="484440" y="1435548"/>
            <a:ext cx="3761242" cy="1116513"/>
            <a:chOff x="484440" y="1435548"/>
            <a:chExt cx="3761242" cy="111651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CB113A1-7668-3449-AD62-C0DDBA3E5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440" y="1435548"/>
              <a:ext cx="225461" cy="22546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7652973-1413-4749-B072-5018CECC5883}"/>
                </a:ext>
              </a:extLst>
            </p:cNvPr>
            <p:cNvSpPr txBox="1"/>
            <p:nvPr/>
          </p:nvSpPr>
          <p:spPr>
            <a:xfrm>
              <a:off x="830129" y="1477236"/>
              <a:ext cx="3415553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000" dirty="0">
                  <a:solidFill>
                    <a:schemeClr val="accent4"/>
                  </a:solidFill>
                  <a:latin typeface="Titillium Light" pitchFamily="2" charset="77"/>
                </a:rPr>
                <a:t>Blast </a:t>
              </a:r>
              <a:r>
                <a:rPr lang="de-DE" sz="1000" dirty="0" err="1">
                  <a:solidFill>
                    <a:schemeClr val="accent4"/>
                  </a:solidFill>
                  <a:latin typeface="Titillium Light" pitchFamily="2" charset="77"/>
                </a:rPr>
                <a:t>Furnace</a:t>
              </a:r>
              <a:r>
                <a:rPr lang="de-DE" sz="1000" dirty="0">
                  <a:solidFill>
                    <a:schemeClr val="accent4"/>
                  </a:solidFill>
                  <a:latin typeface="Titillium Light" pitchFamily="2" charset="77"/>
                </a:rPr>
                <a:t> &amp;  Basic Oxygen </a:t>
              </a:r>
              <a:r>
                <a:rPr lang="de-DE" sz="1000" dirty="0" err="1">
                  <a:solidFill>
                    <a:schemeClr val="accent4"/>
                  </a:solidFill>
                  <a:latin typeface="Titillium Light" pitchFamily="2" charset="77"/>
                </a:rPr>
                <a:t>Furnace</a:t>
              </a:r>
              <a:endParaRPr lang="de-DE" sz="1000" dirty="0">
                <a:solidFill>
                  <a:schemeClr val="accent4"/>
                </a:solidFill>
                <a:latin typeface="Titillium Light" pitchFamily="2" charset="7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5A34360-2BA3-3E45-B309-BF7366744450}"/>
                </a:ext>
              </a:extLst>
            </p:cNvPr>
            <p:cNvSpPr txBox="1"/>
            <p:nvPr/>
          </p:nvSpPr>
          <p:spPr>
            <a:xfrm>
              <a:off x="830129" y="2362386"/>
              <a:ext cx="1415492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000" dirty="0">
                  <a:solidFill>
                    <a:srgbClr val="416083"/>
                  </a:solidFill>
                  <a:latin typeface="Titillium Light" pitchFamily="2" charset="77"/>
                </a:rPr>
                <a:t>Electric Arc Furnace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4CD8DD9-2EC5-8346-92D8-1F6FDA65914A}"/>
                </a:ext>
              </a:extLst>
            </p:cNvPr>
            <p:cNvSpPr txBox="1"/>
            <p:nvPr/>
          </p:nvSpPr>
          <p:spPr>
            <a:xfrm>
              <a:off x="830129" y="2067336"/>
              <a:ext cx="3415553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000" dirty="0">
                  <a:solidFill>
                    <a:srgbClr val="72A1A6"/>
                  </a:solidFill>
                  <a:latin typeface="Titillium Light" pitchFamily="2" charset="77"/>
                </a:rPr>
                <a:t>Basic Oxygen </a:t>
              </a:r>
              <a:r>
                <a:rPr lang="de-DE" sz="1000" dirty="0" err="1">
                  <a:solidFill>
                    <a:srgbClr val="72A1A6"/>
                  </a:solidFill>
                  <a:latin typeface="Titillium Light" pitchFamily="2" charset="77"/>
                </a:rPr>
                <a:t>Furnace only</a:t>
              </a:r>
              <a:endParaRPr lang="de-DE" sz="1000" dirty="0">
                <a:solidFill>
                  <a:srgbClr val="72A1A6"/>
                </a:solidFill>
                <a:latin typeface="Titillium Light" pitchFamily="2" charset="77"/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EA68B36-0182-3341-AB12-7F8F877FF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4440" y="1730473"/>
              <a:ext cx="228600" cy="22860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ACCB12C-2564-BC44-B698-AE5F9E32D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4440" y="2028537"/>
              <a:ext cx="228600" cy="2286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06102CC-FB5C-2146-BCEB-BD55C6828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4440" y="2326600"/>
              <a:ext cx="225461" cy="22546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365C4D3-4EE1-3149-ABCE-B32BAB414156}"/>
                </a:ext>
              </a:extLst>
            </p:cNvPr>
            <p:cNvSpPr txBox="1"/>
            <p:nvPr/>
          </p:nvSpPr>
          <p:spPr>
            <a:xfrm>
              <a:off x="830129" y="1772286"/>
              <a:ext cx="3415553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000" dirty="0">
                  <a:solidFill>
                    <a:srgbClr val="95723A"/>
                  </a:solidFill>
                  <a:latin typeface="Titillium Light" pitchFamily="2" charset="77"/>
                </a:rPr>
                <a:t>Blast Furnace only</a:t>
              </a:r>
            </a:p>
          </p:txBody>
        </p: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4B187CF3-0D62-3642-BC67-5BE96CD3A9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489068"/>
              </p:ext>
            </p:extLst>
          </p:nvPr>
        </p:nvGraphicFramePr>
        <p:xfrm>
          <a:off x="5902036" y="625221"/>
          <a:ext cx="1681070" cy="4779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5405">
                  <a:extLst>
                    <a:ext uri="{9D8B030D-6E8A-4147-A177-3AD203B41FA5}">
                      <a16:colId xmlns:a16="http://schemas.microsoft.com/office/drawing/2014/main" val="1307383074"/>
                    </a:ext>
                  </a:extLst>
                </a:gridCol>
                <a:gridCol w="296131">
                  <a:extLst>
                    <a:ext uri="{9D8B030D-6E8A-4147-A177-3AD203B41FA5}">
                      <a16:colId xmlns:a16="http://schemas.microsoft.com/office/drawing/2014/main" val="4205716883"/>
                    </a:ext>
                  </a:extLst>
                </a:gridCol>
                <a:gridCol w="293391">
                  <a:extLst>
                    <a:ext uri="{9D8B030D-6E8A-4147-A177-3AD203B41FA5}">
                      <a16:colId xmlns:a16="http://schemas.microsoft.com/office/drawing/2014/main" val="2146178989"/>
                    </a:ext>
                  </a:extLst>
                </a:gridCol>
                <a:gridCol w="346143">
                  <a:extLst>
                    <a:ext uri="{9D8B030D-6E8A-4147-A177-3AD203B41FA5}">
                      <a16:colId xmlns:a16="http://schemas.microsoft.com/office/drawing/2014/main" val="77483588"/>
                    </a:ext>
                  </a:extLst>
                </a:gridCol>
              </a:tblGrid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Location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600"/>
                        </a:lnSpc>
                      </a:pPr>
                      <a:r>
                        <a:rPr lang="de-DE" sz="58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Hot Metal Capacity</a:t>
                      </a:r>
                      <a:r>
                        <a:rPr lang="de-DE" sz="580" b="1" i="0" u="none" strike="noStrike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 ('000 </a:t>
                      </a:r>
                      <a:r>
                        <a:rPr lang="de-DE" sz="58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tonnes</a:t>
                      </a:r>
                      <a:r>
                        <a:rPr lang="de-DE" sz="580" b="1" i="0" u="none" strike="noStrike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/ </a:t>
                      </a:r>
                      <a:r>
                        <a:rPr lang="de-DE" sz="58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year</a:t>
                      </a:r>
                      <a:r>
                        <a:rPr lang="de-DE" sz="580" b="1" i="0" u="none" strike="noStrike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)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600"/>
                        </a:lnSpc>
                      </a:pPr>
                      <a:r>
                        <a:rPr lang="de-DE" sz="580" b="1" i="0" u="none" strike="noStrike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Finished Steel Capacity ('000 </a:t>
                      </a:r>
                      <a:r>
                        <a:rPr lang="de-DE" sz="58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tonnes</a:t>
                      </a:r>
                      <a:r>
                        <a:rPr lang="de-DE" sz="580" b="1" i="0" u="none" strike="noStrike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/ </a:t>
                      </a:r>
                      <a:r>
                        <a:rPr lang="de-DE" sz="58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year</a:t>
                      </a:r>
                      <a:r>
                        <a:rPr lang="de-DE" sz="580" b="1" i="0" u="none" strike="noStrike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)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58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No</a:t>
                      </a:r>
                      <a:r>
                        <a:rPr lang="de-DE" sz="580" b="1" i="0" u="none" strike="noStrike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. </a:t>
                      </a:r>
                      <a:r>
                        <a:rPr lang="de-DE" sz="58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of</a:t>
                      </a:r>
                      <a:r>
                        <a:rPr lang="de-DE" sz="580" b="1" i="0" u="none" strike="noStrike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 </a:t>
                      </a:r>
                      <a:r>
                        <a:rPr lang="de-DE" sz="58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furnaces</a:t>
                      </a:r>
                      <a:endParaRPr lang="de-DE" sz="580" b="1" i="0" u="none" strike="noStrike" dirty="0">
                        <a:solidFill>
                          <a:schemeClr val="bg1"/>
                        </a:solidFill>
                        <a:effectLst/>
                        <a:latin typeface="Titillium" pitchFamily="2" charset="77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040790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b"/>
                      <a:r>
                        <a:rPr lang="de-DE" sz="580" b="1" i="0" u="none" strike="noStrike">
                          <a:solidFill>
                            <a:srgbClr val="FF0000"/>
                          </a:solidFill>
                          <a:effectLst/>
                          <a:latin typeface="Titillium" pitchFamily="2" charset="77"/>
                        </a:rPr>
                        <a:t>AUSTRIA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580" b="0" i="0" u="none" strike="noStrike">
                        <a:solidFill>
                          <a:srgbClr val="000000"/>
                        </a:solidFill>
                        <a:effectLst/>
                        <a:latin typeface="Titillium" pitchFamily="2" charset="77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580" b="0" i="0" u="none" strike="noStrike">
                        <a:solidFill>
                          <a:srgbClr val="000000"/>
                        </a:solidFill>
                        <a:effectLst/>
                        <a:latin typeface="Titillium" pitchFamily="2" charset="77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580" b="0" i="0" u="none" strike="noStrike">
                        <a:solidFill>
                          <a:srgbClr val="000000"/>
                        </a:solidFill>
                        <a:effectLst/>
                        <a:latin typeface="Titillium" pitchFamily="2" charset="77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737200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b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DONAWITZ (Leoben)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1370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1570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252707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b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LINZ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4340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6000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142474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accent4"/>
                          </a:solidFill>
                          <a:effectLst/>
                          <a:latin typeface="Titillium" pitchFamily="2" charset="77"/>
                        </a:rPr>
                        <a:t>BELGIUM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791225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b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GHENT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4430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5000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4272439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accent4"/>
                          </a:solidFill>
                          <a:effectLst/>
                          <a:latin typeface="Titillium" pitchFamily="2" charset="77"/>
                        </a:rPr>
                        <a:t>CZECH REPUBLIC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2964341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b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OSTRAVA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3200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58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tillium" pitchFamily="2" charset="77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3 – BF only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6527693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b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TRINEC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2400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4585001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accent4"/>
                          </a:solidFill>
                          <a:effectLst/>
                          <a:latin typeface="Titillium" pitchFamily="2" charset="77"/>
                        </a:rPr>
                        <a:t>FINLAND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9109873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b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RAAHE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2400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2600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9841184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accent4"/>
                          </a:solidFill>
                          <a:effectLst/>
                          <a:latin typeface="Titillium" pitchFamily="2" charset="77"/>
                        </a:rPr>
                        <a:t>FRANCE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9652674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b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DUNKERQUE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6800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6750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0428430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b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FOS-SUR-MER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5160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5100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608341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accent4"/>
                          </a:solidFill>
                          <a:effectLst/>
                          <a:latin typeface="Titillium" pitchFamily="2" charset="77"/>
                        </a:rPr>
                        <a:t>GERMANY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3006358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b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BREMEN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3960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3800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5072614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b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DILLINGEN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4790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2760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9127468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b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DUISBURG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11600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11560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9420866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b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EISENHÜTTENSTADT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2340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2400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7292915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b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SALZGITTER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4800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5200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0983469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b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VÖLKLINGEN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58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tillium" pitchFamily="2" charset="77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3240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BOF only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01781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accent4"/>
                          </a:solidFill>
                          <a:effectLst/>
                          <a:latin typeface="Titillium" pitchFamily="2" charset="77"/>
                        </a:rPr>
                        <a:t>HUNGARY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242017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b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DUNAUIJVAROS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1310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1650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269929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accent4"/>
                          </a:solidFill>
                          <a:effectLst/>
                          <a:latin typeface="Titillium" pitchFamily="2" charset="77"/>
                        </a:rPr>
                        <a:t>ITALY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8319902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b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TARANTO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9590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11500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7131101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accent4"/>
                          </a:solidFill>
                          <a:effectLst/>
                          <a:latin typeface="Titillium" pitchFamily="2" charset="77"/>
                        </a:rPr>
                        <a:t>NETHERLANDS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2298915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b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IJMUIDEN (Velsen-Noord)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6310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7500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491981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accent4"/>
                          </a:solidFill>
                          <a:effectLst/>
                          <a:latin typeface="Titillium" pitchFamily="2" charset="77"/>
                        </a:rPr>
                        <a:t>POLAND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8803491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b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DABROWA GORNICZA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4500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5000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0276860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b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KRAKOW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1310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2600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07384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accent4"/>
                          </a:solidFill>
                          <a:effectLst/>
                          <a:latin typeface="Titillium" pitchFamily="2" charset="77"/>
                        </a:rPr>
                        <a:t>ROMANIA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676166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b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GALATI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3250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3200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5584541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accent4"/>
                          </a:solidFill>
                          <a:effectLst/>
                          <a:latin typeface="Titillium" pitchFamily="2" charset="77"/>
                        </a:rPr>
                        <a:t>SLOVAKIA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2301771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b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KOSICE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2850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4500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4180095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accent4"/>
                          </a:solidFill>
                          <a:effectLst/>
                          <a:latin typeface="Titillium" pitchFamily="2" charset="77"/>
                        </a:rPr>
                        <a:t>SPAIN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022632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b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AVILES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58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tillium" pitchFamily="2" charset="77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4200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BOF only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1702088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b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GIJON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4480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1200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3438733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accent4"/>
                          </a:solidFill>
                          <a:effectLst/>
                          <a:latin typeface="Titillium" pitchFamily="2" charset="77"/>
                        </a:rPr>
                        <a:t>SWEDEN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0742179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b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LULEA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2200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2200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243949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b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ÖXELÖSUND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1800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1700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6846842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accent4"/>
                          </a:solidFill>
                          <a:effectLst/>
                          <a:latin typeface="Titillium" pitchFamily="2" charset="77"/>
                        </a:rPr>
                        <a:t>UNITED KINGDOM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236152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b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PORT TALBOT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4770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4900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1264025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b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SCUNTHORPE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3590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3200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8160541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50C090EE-057A-D342-8449-F623C7BA2C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379797"/>
              </p:ext>
            </p:extLst>
          </p:nvPr>
        </p:nvGraphicFramePr>
        <p:xfrm>
          <a:off x="7668319" y="625221"/>
          <a:ext cx="1348048" cy="5811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457">
                  <a:extLst>
                    <a:ext uri="{9D8B030D-6E8A-4147-A177-3AD203B41FA5}">
                      <a16:colId xmlns:a16="http://schemas.microsoft.com/office/drawing/2014/main" val="2618724266"/>
                    </a:ext>
                  </a:extLst>
                </a:gridCol>
                <a:gridCol w="297915">
                  <a:extLst>
                    <a:ext uri="{9D8B030D-6E8A-4147-A177-3AD203B41FA5}">
                      <a16:colId xmlns:a16="http://schemas.microsoft.com/office/drawing/2014/main" val="2473468121"/>
                    </a:ext>
                  </a:extLst>
                </a:gridCol>
                <a:gridCol w="303676">
                  <a:extLst>
                    <a:ext uri="{9D8B030D-6E8A-4147-A177-3AD203B41FA5}">
                      <a16:colId xmlns:a16="http://schemas.microsoft.com/office/drawing/2014/main" val="3346986465"/>
                    </a:ext>
                  </a:extLst>
                </a:gridCol>
              </a:tblGrid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Location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60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600"/>
                        </a:lnSpc>
                      </a:pPr>
                      <a:r>
                        <a:rPr lang="de-DE" sz="58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Capacity</a:t>
                      </a:r>
                      <a:r>
                        <a:rPr lang="de-DE" sz="580" b="1" i="0" u="none" strike="noStrike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 ('000 </a:t>
                      </a:r>
                      <a:r>
                        <a:rPr lang="de-DE" sz="58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tonnes</a:t>
                      </a:r>
                      <a:r>
                        <a:rPr lang="de-DE" sz="580" b="1" i="0" u="none" strike="noStrike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/ </a:t>
                      </a:r>
                      <a:r>
                        <a:rPr lang="de-DE" sz="58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year</a:t>
                      </a:r>
                      <a:r>
                        <a:rPr lang="de-DE" sz="580" b="1" i="0" u="none" strike="noStrike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)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60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No</a:t>
                      </a:r>
                      <a:r>
                        <a:rPr lang="de-DE" sz="580" b="1" i="0" u="none" strike="noStrike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. </a:t>
                      </a:r>
                      <a:r>
                        <a:rPr lang="de-DE" sz="58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of</a:t>
                      </a:r>
                      <a:r>
                        <a:rPr lang="de-DE" sz="580" b="1" i="0" u="none" strike="noStrike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 </a:t>
                      </a:r>
                      <a:r>
                        <a:rPr lang="de-DE" sz="58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furnaces</a:t>
                      </a:r>
                      <a:endParaRPr lang="de-DE" sz="580" b="1" i="0" u="none" strike="noStrike" dirty="0">
                        <a:solidFill>
                          <a:schemeClr val="bg1"/>
                        </a:solidFill>
                        <a:effectLst/>
                        <a:latin typeface="Titillium" pitchFamily="2" charset="77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6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112215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rgbClr val="416083"/>
                          </a:solidFill>
                          <a:effectLst/>
                          <a:latin typeface="Titillium" pitchFamily="2" charset="77"/>
                        </a:rPr>
                        <a:t>AUSTRIA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9337611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GRAZ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365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8554506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KAPFENBERG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180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9892129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MITTERDORF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300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4350131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rgbClr val="416083"/>
                          </a:solidFill>
                          <a:effectLst/>
                          <a:latin typeface="Titillium" pitchFamily="2" charset="77"/>
                        </a:rPr>
                        <a:t>BELGIUM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059973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CHARLEROI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850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0159463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CHARLEROI (Marchienne-au-Pont)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350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618522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CHATELET (Chatelineau)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1000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667620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GENK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1200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0235644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rgbClr val="416083"/>
                          </a:solidFill>
                          <a:effectLst/>
                          <a:latin typeface="Titillium" pitchFamily="2" charset="77"/>
                        </a:rPr>
                        <a:t>BULGARIA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6839647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PERNIK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1000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3576398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rgbClr val="416083"/>
                          </a:solidFill>
                          <a:effectLst/>
                          <a:latin typeface="Titillium" pitchFamily="2" charset="77"/>
                        </a:rPr>
                        <a:t>CROATIA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249508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SISAK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350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0874793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SPLIT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185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6252506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rgbClr val="416083"/>
                          </a:solidFill>
                          <a:effectLst/>
                          <a:latin typeface="Titillium" pitchFamily="2" charset="77"/>
                        </a:rPr>
                        <a:t>CZECH</a:t>
                      </a:r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 </a:t>
                      </a:r>
                      <a:r>
                        <a:rPr lang="de-DE" sz="580" b="1" i="0" u="none" strike="noStrike">
                          <a:solidFill>
                            <a:srgbClr val="416083"/>
                          </a:solidFill>
                          <a:effectLst/>
                          <a:latin typeface="Titillium" pitchFamily="2" charset="77"/>
                        </a:rPr>
                        <a:t>REPUBLIC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7133956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OSTRAVA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120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4125922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PLZEN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3648605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rgbClr val="416083"/>
                          </a:solidFill>
                          <a:effectLst/>
                          <a:latin typeface="Titillium" pitchFamily="2" charset="77"/>
                        </a:rPr>
                        <a:t>FINLAND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6410430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IMATRA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360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445429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TORNIO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1300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2732846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rgbClr val="416083"/>
                          </a:solidFill>
                          <a:effectLst/>
                          <a:latin typeface="Titillium" pitchFamily="2" charset="77"/>
                        </a:rPr>
                        <a:t>FRANCE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344340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BAYONNE (Boucau)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1200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628337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BONNIERES-SUR-SEINE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550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3268715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CHATEAUNEUF,R. DE GIERS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3278191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FOS-SUR-MER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480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5523953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GARGENVILLE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700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4582706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HAGONDANGE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460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639373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IMPHY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90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6909893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LE CREUSOT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3975164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MONTEREAU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720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2728430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NEUVES MAISONS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800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3549575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ST.SAULVE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730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068024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TRITH ST LEGER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800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7329441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UGINE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3969699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rgbClr val="416083"/>
                          </a:solidFill>
                          <a:effectLst/>
                          <a:latin typeface="Titillium" pitchFamily="2" charset="77"/>
                        </a:rPr>
                        <a:t>GERMANY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4835532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BOUS/SAAR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350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102128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BRANDENBURG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1800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412867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FREITAL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90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684074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GEORGSMARIENHÜTTE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5252636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GRÖDITZ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5266764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HAMBURG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1446600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HENNIGSDORF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1000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7026214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HERBERTSHOFEN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1180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2971698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KEHL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2500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0193103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LINGEN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620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6354129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PEINE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1000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4107941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RIESA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900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0685380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SIEGEN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600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6396780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SIEGEN 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2264012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UNTERWELLENBORN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3369257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VÖLKLINGEN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300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3008397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WETZLAR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400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0263778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WITTEN 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480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537631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F901873E-EC02-9945-84EC-8A4D4E2458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117109"/>
              </p:ext>
            </p:extLst>
          </p:nvPr>
        </p:nvGraphicFramePr>
        <p:xfrm>
          <a:off x="9083811" y="625221"/>
          <a:ext cx="1440540" cy="5685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957">
                  <a:extLst>
                    <a:ext uri="{9D8B030D-6E8A-4147-A177-3AD203B41FA5}">
                      <a16:colId xmlns:a16="http://schemas.microsoft.com/office/drawing/2014/main" val="2618724266"/>
                    </a:ext>
                  </a:extLst>
                </a:gridCol>
                <a:gridCol w="446386">
                  <a:extLst>
                    <a:ext uri="{9D8B030D-6E8A-4147-A177-3AD203B41FA5}">
                      <a16:colId xmlns:a16="http://schemas.microsoft.com/office/drawing/2014/main" val="2473468121"/>
                    </a:ext>
                  </a:extLst>
                </a:gridCol>
                <a:gridCol w="298197">
                  <a:extLst>
                    <a:ext uri="{9D8B030D-6E8A-4147-A177-3AD203B41FA5}">
                      <a16:colId xmlns:a16="http://schemas.microsoft.com/office/drawing/2014/main" val="3346986465"/>
                    </a:ext>
                  </a:extLst>
                </a:gridCol>
              </a:tblGrid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Location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60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600"/>
                        </a:lnSpc>
                      </a:pPr>
                      <a:r>
                        <a:rPr lang="de-DE" sz="58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Capacity</a:t>
                      </a:r>
                      <a:r>
                        <a:rPr lang="de-DE" sz="580" b="1" i="0" u="none" strike="noStrike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 ('000 </a:t>
                      </a:r>
                      <a:r>
                        <a:rPr lang="de-DE" sz="58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tonnes</a:t>
                      </a:r>
                      <a:r>
                        <a:rPr lang="de-DE" sz="580" b="1" i="0" u="none" strike="noStrike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/ </a:t>
                      </a:r>
                      <a:r>
                        <a:rPr lang="de-DE" sz="58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year</a:t>
                      </a:r>
                      <a:r>
                        <a:rPr lang="de-DE" sz="580" b="1" i="0" u="none" strike="noStrike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)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60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No</a:t>
                      </a:r>
                      <a:r>
                        <a:rPr lang="de-DE" sz="580" b="1" i="0" u="none" strike="noStrike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. </a:t>
                      </a:r>
                      <a:r>
                        <a:rPr lang="de-DE" sz="58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of</a:t>
                      </a:r>
                      <a:r>
                        <a:rPr lang="de-DE" sz="580" b="1" i="0" u="none" strike="noStrike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 </a:t>
                      </a:r>
                      <a:r>
                        <a:rPr lang="de-DE" sz="58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furnaces</a:t>
                      </a:r>
                      <a:endParaRPr lang="de-DE" sz="580" b="1" i="0" u="none" strike="noStrike" dirty="0">
                        <a:solidFill>
                          <a:schemeClr val="bg1"/>
                        </a:solidFill>
                        <a:effectLst/>
                        <a:latin typeface="Titillium" pitchFamily="2" charset="77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6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112215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rgbClr val="416083"/>
                          </a:solidFill>
                          <a:effectLst/>
                          <a:latin typeface="Titillium" pitchFamily="2" charset="77"/>
                        </a:rPr>
                        <a:t>GREECE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765961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ALMYROS-MAGNISIA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1200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085300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ASPROPYRGOS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400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0875504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ELEUSIS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800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894912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THESSALONIKI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600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0471233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VELESTINO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450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145907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rgbClr val="416083"/>
                          </a:solidFill>
                          <a:effectLst/>
                          <a:latin typeface="Titillium" pitchFamily="2" charset="77"/>
                        </a:rPr>
                        <a:t>HUNGARY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173927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OZD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400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0087971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rgbClr val="416083"/>
                          </a:solidFill>
                          <a:effectLst/>
                          <a:latin typeface="Titillium" pitchFamily="2" charset="77"/>
                        </a:rPr>
                        <a:t>ITALY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0250991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AOSTA 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260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3325076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BOLZANO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0021609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BORGO VALSUGANA, TN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600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6394701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BRENO, BS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379404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BRESCIA, BS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1200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5933110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BRESCIA, BS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650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6584085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CAMIN, PADOVA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600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31966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CARONNO, VA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780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013819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CATANIA, SICILIA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500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825501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CIVIDATE AL PIANO, BG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512768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CREMONA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3850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0856345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DALMINE, BG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700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0965348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LESEGNO, CN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600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306569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LONATO, BS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0958815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LONATO, BS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600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687120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LOVERE, BG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5820896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ODOLO, BS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900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7849810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OSOPPO, UD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2200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0131962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OSPITALETTO, BS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866433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SAN ZENO NAVIGLIO, BS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800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3384248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SAREZZO, BS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540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0812579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TERNI 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1450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5424500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UDINE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500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5326213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UDINE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770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5164885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VALLESE D. OPPEANO, VR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450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8453333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VERONA, VR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1250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8974919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VICENZA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170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0363147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VICENZA, VL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1200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0509508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rgbClr val="416083"/>
                          </a:solidFill>
                          <a:effectLst/>
                          <a:latin typeface="Titillium" pitchFamily="2" charset="77"/>
                        </a:rPr>
                        <a:t>LUXEMBOURG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5448767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ESCH-SUR-ALZETTE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2250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5403226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rgbClr val="416083"/>
                          </a:solidFill>
                          <a:effectLst/>
                          <a:latin typeface="Titillium" pitchFamily="2" charset="77"/>
                        </a:rPr>
                        <a:t>POLAND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1662216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CHORZOW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145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8001822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CZESTOCHOWA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800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3126378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GLIWICE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7540978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KATOWICE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65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157447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OSTROWIEC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900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417338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STALOWA WOLA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240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63294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WARSZAWA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750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9329174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ZAWIERCIE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1340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9097149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PORTUGAL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1344822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MAIA (Porto)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600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7366859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SEIXAL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2024083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2E09A584-FBE4-BF44-B92D-B67EF5ACF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989105"/>
              </p:ext>
            </p:extLst>
          </p:nvPr>
        </p:nvGraphicFramePr>
        <p:xfrm>
          <a:off x="10579110" y="625221"/>
          <a:ext cx="1352530" cy="5082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943">
                  <a:extLst>
                    <a:ext uri="{9D8B030D-6E8A-4147-A177-3AD203B41FA5}">
                      <a16:colId xmlns:a16="http://schemas.microsoft.com/office/drawing/2014/main" val="2618724266"/>
                    </a:ext>
                  </a:extLst>
                </a:gridCol>
                <a:gridCol w="386298">
                  <a:extLst>
                    <a:ext uri="{9D8B030D-6E8A-4147-A177-3AD203B41FA5}">
                      <a16:colId xmlns:a16="http://schemas.microsoft.com/office/drawing/2014/main" val="2473468121"/>
                    </a:ext>
                  </a:extLst>
                </a:gridCol>
                <a:gridCol w="342289">
                  <a:extLst>
                    <a:ext uri="{9D8B030D-6E8A-4147-A177-3AD203B41FA5}">
                      <a16:colId xmlns:a16="http://schemas.microsoft.com/office/drawing/2014/main" val="3346986465"/>
                    </a:ext>
                  </a:extLst>
                </a:gridCol>
              </a:tblGrid>
              <a:tr h="1008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1" i="0" u="none" strike="noStrike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Location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60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600"/>
                        </a:lnSpc>
                      </a:pPr>
                      <a:r>
                        <a:rPr lang="de-DE" sz="58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Capacity</a:t>
                      </a:r>
                      <a:r>
                        <a:rPr lang="de-DE" sz="580" b="1" i="0" u="none" strike="noStrike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 ('000 </a:t>
                      </a:r>
                      <a:r>
                        <a:rPr lang="de-DE" sz="58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tonnes</a:t>
                      </a:r>
                      <a:r>
                        <a:rPr lang="de-DE" sz="580" b="1" i="0" u="none" strike="noStrike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/ </a:t>
                      </a:r>
                      <a:r>
                        <a:rPr lang="de-DE" sz="58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year</a:t>
                      </a:r>
                      <a:r>
                        <a:rPr lang="de-DE" sz="580" b="1" i="0" u="none" strike="noStrike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)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60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No</a:t>
                      </a:r>
                      <a:r>
                        <a:rPr lang="de-DE" sz="580" b="1" i="0" u="none" strike="noStrike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. </a:t>
                      </a:r>
                      <a:r>
                        <a:rPr lang="de-DE" sz="58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of</a:t>
                      </a:r>
                      <a:r>
                        <a:rPr lang="de-DE" sz="580" b="1" i="0" u="none" strike="noStrike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 </a:t>
                      </a:r>
                      <a:r>
                        <a:rPr lang="de-DE" sz="58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furnaces</a:t>
                      </a:r>
                      <a:endParaRPr lang="de-DE" sz="580" b="1" i="0" u="none" strike="noStrike" dirty="0">
                        <a:solidFill>
                          <a:schemeClr val="bg1"/>
                        </a:solidFill>
                        <a:effectLst/>
                        <a:latin typeface="Titillium" pitchFamily="2" charset="77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6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112215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rgbClr val="416083"/>
                          </a:solidFill>
                          <a:effectLst/>
                          <a:latin typeface="Titillium" pitchFamily="2" charset="77"/>
                        </a:rPr>
                        <a:t>ROMANIA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4585974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CALARASI 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470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421183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HUNEDOARA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550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273811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OTELU ROSU 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830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637002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RESITA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450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7762373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rgbClr val="416083"/>
                          </a:solidFill>
                          <a:effectLst/>
                          <a:latin typeface="Titillium" pitchFamily="2" charset="77"/>
                        </a:rPr>
                        <a:t>SLOVAKIA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8025049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PODBREZOVA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350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2044982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rgbClr val="416083"/>
                          </a:solidFill>
                          <a:effectLst/>
                          <a:latin typeface="Titillium" pitchFamily="2" charset="77"/>
                        </a:rPr>
                        <a:t>SLOVENIA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0584160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CELJE-STORE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6143728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JESENICE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500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3321362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RAVNE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140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0746702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rgbClr val="416083"/>
                          </a:solidFill>
                          <a:effectLst/>
                          <a:latin typeface="Titillium" pitchFamily="2" charset="77"/>
                        </a:rPr>
                        <a:t>SPAIN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879783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AMURRIO, ALAVA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9594801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AMURRIO, ALAVA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360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6697790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AZPEITIA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800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939515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BASAURI, VIZCAYA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740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618238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BILBAO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5781327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CASTELLBISBAL, BARCELONA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2400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3320560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GALINDO, VIZCAYA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400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3553883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GETAFE, MADRID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600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760650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JEREZ DE LOS CABALLEROS II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1300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0966938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LOIU, VIZCAYA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130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6602687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LOS BARRIOS, CADIZ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1200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957465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NARON, LA CORUNA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700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0027533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OLABERRIA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2450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932661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REINOSA, CANTABRIA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240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1138721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SANTANDER, CANTABRIA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750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910710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SESTAO, BILBAO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2000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815304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SEVILLA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1300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089348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ZARAGOZA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500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390275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rgbClr val="416083"/>
                          </a:solidFill>
                          <a:effectLst/>
                          <a:latin typeface="Titillium" pitchFamily="2" charset="77"/>
                        </a:rPr>
                        <a:t>SWEDEN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0401845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AVESTA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500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4615814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BJÖRNEBORG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95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18594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HAGFORS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120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764369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HOFORS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500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4795198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SANDVIKEN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785297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SMEDJEBACKEN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480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8067457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rgbClr val="416083"/>
                          </a:solidFill>
                          <a:effectLst/>
                          <a:latin typeface="Titillium" pitchFamily="2" charset="77"/>
                        </a:rPr>
                        <a:t>UNITED KINGDOM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429047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ALDWARKE, ROTHERHAM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1220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809933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SHEFFIELD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3896765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SHEPCOTE LANE (SMACC), SHEFFIELD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500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5758249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TREMORFA, CARDIFF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1200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418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3680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C39C75-F317-6045-A063-BE106173E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" y="0"/>
            <a:ext cx="12147233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250CC9-2757-854D-90A1-248792337B73}"/>
              </a:ext>
            </a:extLst>
          </p:cNvPr>
          <p:cNvSpPr txBox="1"/>
          <p:nvPr/>
        </p:nvSpPr>
        <p:spPr>
          <a:xfrm>
            <a:off x="435222" y="315805"/>
            <a:ext cx="3415553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800" b="1" dirty="0" err="1">
                <a:solidFill>
                  <a:schemeClr val="accent1"/>
                </a:solidFill>
                <a:latin typeface="Titillium" pitchFamily="2" charset="77"/>
              </a:rPr>
              <a:t>Map</a:t>
            </a:r>
            <a:r>
              <a:rPr lang="de-DE" sz="2800" b="1" dirty="0">
                <a:solidFill>
                  <a:schemeClr val="accent1"/>
                </a:solidFill>
                <a:latin typeface="Titillium" pitchFamily="2" charset="77"/>
              </a:rPr>
              <a:t> </a:t>
            </a:r>
            <a:r>
              <a:rPr lang="de-DE" sz="2800" b="1" dirty="0" err="1">
                <a:solidFill>
                  <a:schemeClr val="accent1"/>
                </a:solidFill>
                <a:latin typeface="Titillium" pitchFamily="2" charset="77"/>
              </a:rPr>
              <a:t>of</a:t>
            </a:r>
            <a:r>
              <a:rPr lang="de-DE" sz="2800" b="1" dirty="0">
                <a:solidFill>
                  <a:schemeClr val="accent1"/>
                </a:solidFill>
                <a:latin typeface="Titillium" pitchFamily="2" charset="77"/>
              </a:rPr>
              <a:t> EU </a:t>
            </a:r>
            <a:r>
              <a:rPr lang="de-DE" sz="2800" b="1" dirty="0" err="1">
                <a:solidFill>
                  <a:schemeClr val="accent1"/>
                </a:solidFill>
                <a:latin typeface="Titillium" pitchFamily="2" charset="77"/>
              </a:rPr>
              <a:t>steel</a:t>
            </a:r>
            <a:r>
              <a:rPr lang="de-DE" sz="2800" b="1" dirty="0">
                <a:solidFill>
                  <a:schemeClr val="accent1"/>
                </a:solidFill>
                <a:latin typeface="Titillium" pitchFamily="2" charset="77"/>
              </a:rPr>
              <a:t> </a:t>
            </a:r>
            <a:r>
              <a:rPr lang="de-DE" sz="2800" b="1" dirty="0" err="1">
                <a:solidFill>
                  <a:schemeClr val="accent1"/>
                </a:solidFill>
                <a:latin typeface="Titillium" pitchFamily="2" charset="77"/>
              </a:rPr>
              <a:t>production</a:t>
            </a:r>
            <a:r>
              <a:rPr lang="de-DE" sz="2800" b="1" dirty="0">
                <a:solidFill>
                  <a:schemeClr val="accent1"/>
                </a:solidFill>
                <a:latin typeface="Titillium" pitchFamily="2" charset="77"/>
              </a:rPr>
              <a:t> </a:t>
            </a:r>
            <a:r>
              <a:rPr lang="de-DE" sz="2800" b="1" dirty="0" err="1">
                <a:solidFill>
                  <a:schemeClr val="accent1"/>
                </a:solidFill>
                <a:latin typeface="Titillium" pitchFamily="2" charset="77"/>
              </a:rPr>
              <a:t>sites</a:t>
            </a:r>
            <a:endParaRPr lang="de-DE" sz="2800" b="1" dirty="0">
              <a:solidFill>
                <a:schemeClr val="accent1"/>
              </a:solidFill>
              <a:latin typeface="Titillium" pitchFamily="2" charset="77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9BC8703-1B1C-284B-B87A-251D508164B2}"/>
              </a:ext>
            </a:extLst>
          </p:cNvPr>
          <p:cNvGrpSpPr/>
          <p:nvPr/>
        </p:nvGrpSpPr>
        <p:grpSpPr>
          <a:xfrm>
            <a:off x="484440" y="1435548"/>
            <a:ext cx="3761242" cy="821589"/>
            <a:chOff x="484440" y="1435548"/>
            <a:chExt cx="3761242" cy="82158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D3ABCE2-9C88-624A-AD7A-98735E960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440" y="1435548"/>
              <a:ext cx="225461" cy="22546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AD1BDD3-5F63-D344-80AE-064B5A7A95B6}"/>
                </a:ext>
              </a:extLst>
            </p:cNvPr>
            <p:cNvSpPr txBox="1"/>
            <p:nvPr/>
          </p:nvSpPr>
          <p:spPr>
            <a:xfrm>
              <a:off x="830129" y="1477236"/>
              <a:ext cx="3415553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000" dirty="0">
                  <a:solidFill>
                    <a:schemeClr val="accent4"/>
                  </a:solidFill>
                  <a:latin typeface="Titillium Light" pitchFamily="2" charset="77"/>
                </a:rPr>
                <a:t>Blast </a:t>
              </a:r>
              <a:r>
                <a:rPr lang="de-DE" sz="1000" dirty="0" err="1">
                  <a:solidFill>
                    <a:schemeClr val="accent4"/>
                  </a:solidFill>
                  <a:latin typeface="Titillium Light" pitchFamily="2" charset="77"/>
                </a:rPr>
                <a:t>Furnace</a:t>
              </a:r>
              <a:r>
                <a:rPr lang="de-DE" sz="1000" dirty="0">
                  <a:solidFill>
                    <a:schemeClr val="accent4"/>
                  </a:solidFill>
                  <a:latin typeface="Titillium Light" pitchFamily="2" charset="77"/>
                </a:rPr>
                <a:t> &amp;  Basic Oxygen </a:t>
              </a:r>
              <a:r>
                <a:rPr lang="de-DE" sz="1000" dirty="0" err="1">
                  <a:solidFill>
                    <a:schemeClr val="accent4"/>
                  </a:solidFill>
                  <a:latin typeface="Titillium Light" pitchFamily="2" charset="77"/>
                </a:rPr>
                <a:t>Furnace</a:t>
              </a:r>
              <a:endParaRPr lang="de-DE" sz="1000" dirty="0">
                <a:solidFill>
                  <a:schemeClr val="accent4"/>
                </a:solidFill>
                <a:latin typeface="Titillium Light" pitchFamily="2" charset="7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9E24152-0F0A-3041-A06C-A78C0153553F}"/>
                </a:ext>
              </a:extLst>
            </p:cNvPr>
            <p:cNvSpPr txBox="1"/>
            <p:nvPr/>
          </p:nvSpPr>
          <p:spPr>
            <a:xfrm>
              <a:off x="830129" y="2067336"/>
              <a:ext cx="3415553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000" dirty="0">
                  <a:solidFill>
                    <a:srgbClr val="72A1A6"/>
                  </a:solidFill>
                  <a:latin typeface="Titillium Light" pitchFamily="2" charset="77"/>
                </a:rPr>
                <a:t>Basic Oxygen </a:t>
              </a:r>
              <a:r>
                <a:rPr lang="de-DE" sz="1000" dirty="0" err="1">
                  <a:solidFill>
                    <a:srgbClr val="72A1A6"/>
                  </a:solidFill>
                  <a:latin typeface="Titillium Light" pitchFamily="2" charset="77"/>
                </a:rPr>
                <a:t>Furnace only</a:t>
              </a:r>
              <a:endParaRPr lang="de-DE" sz="1000" dirty="0">
                <a:solidFill>
                  <a:srgbClr val="72A1A6"/>
                </a:solidFill>
                <a:latin typeface="Titillium Light" pitchFamily="2" charset="77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193B401-B292-AB40-9AA2-3E317FA5C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4440" y="1730473"/>
              <a:ext cx="228600" cy="2286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F33F8A5-CEC1-F447-9112-8B08B322A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4440" y="2028537"/>
              <a:ext cx="228600" cy="2286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571B54-DAFE-C840-BA8F-E99BBA8F285A}"/>
                </a:ext>
              </a:extLst>
            </p:cNvPr>
            <p:cNvSpPr txBox="1"/>
            <p:nvPr/>
          </p:nvSpPr>
          <p:spPr>
            <a:xfrm>
              <a:off x="830129" y="1772286"/>
              <a:ext cx="3415553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000" dirty="0">
                  <a:solidFill>
                    <a:srgbClr val="95723A"/>
                  </a:solidFill>
                  <a:latin typeface="Titillium Light" pitchFamily="2" charset="77"/>
                </a:rPr>
                <a:t>Blast Furnace only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DA3E647-2B6A-EC48-B143-7C1742440092}"/>
              </a:ext>
            </a:extLst>
          </p:cNvPr>
          <p:cNvSpPr txBox="1"/>
          <p:nvPr/>
        </p:nvSpPr>
        <p:spPr>
          <a:xfrm>
            <a:off x="8035636" y="664634"/>
            <a:ext cx="319008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>
                <a:solidFill>
                  <a:schemeClr val="accent4"/>
                </a:solidFill>
                <a:latin typeface="Titillium Bd" pitchFamily="2" charset="77"/>
              </a:rPr>
              <a:t>   Blast Furnace – Basic Oxygen Furnace</a:t>
            </a:r>
            <a:endParaRPr lang="de-DE" sz="1000" b="1" dirty="0">
              <a:solidFill>
                <a:schemeClr val="accent4"/>
              </a:solidFill>
              <a:latin typeface="Titillium Bd" pitchFamily="2" charset="77"/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3DAE73D-FF58-6547-9742-2550E6797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331207"/>
              </p:ext>
            </p:extLst>
          </p:nvPr>
        </p:nvGraphicFramePr>
        <p:xfrm>
          <a:off x="8035636" y="1019791"/>
          <a:ext cx="3326234" cy="5046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3936">
                  <a:extLst>
                    <a:ext uri="{9D8B030D-6E8A-4147-A177-3AD203B41FA5}">
                      <a16:colId xmlns:a16="http://schemas.microsoft.com/office/drawing/2014/main" val="1307383074"/>
                    </a:ext>
                  </a:extLst>
                </a:gridCol>
                <a:gridCol w="863037">
                  <a:extLst>
                    <a:ext uri="{9D8B030D-6E8A-4147-A177-3AD203B41FA5}">
                      <a16:colId xmlns:a16="http://schemas.microsoft.com/office/drawing/2014/main" val="4205716883"/>
                    </a:ext>
                  </a:extLst>
                </a:gridCol>
                <a:gridCol w="948836">
                  <a:extLst>
                    <a:ext uri="{9D8B030D-6E8A-4147-A177-3AD203B41FA5}">
                      <a16:colId xmlns:a16="http://schemas.microsoft.com/office/drawing/2014/main" val="2146178989"/>
                    </a:ext>
                  </a:extLst>
                </a:gridCol>
                <a:gridCol w="620425">
                  <a:extLst>
                    <a:ext uri="{9D8B030D-6E8A-4147-A177-3AD203B41FA5}">
                      <a16:colId xmlns:a16="http://schemas.microsoft.com/office/drawing/2014/main" val="77483588"/>
                    </a:ext>
                  </a:extLst>
                </a:gridCol>
              </a:tblGrid>
              <a:tr h="1152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Location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de-DE" sz="65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Hot Metal Capacity </a:t>
                      </a:r>
                      <a:r>
                        <a:rPr lang="de-DE" sz="650" b="1" i="0" u="none" strike="noStrike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('000 </a:t>
                      </a:r>
                      <a:r>
                        <a:rPr lang="de-DE" sz="65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tonnes</a:t>
                      </a:r>
                      <a:r>
                        <a:rPr lang="de-DE" sz="650" b="1" i="0" u="none" strike="noStrike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/ </a:t>
                      </a:r>
                      <a:r>
                        <a:rPr lang="de-DE" sz="65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year</a:t>
                      </a:r>
                      <a:r>
                        <a:rPr lang="de-DE" sz="650" b="1" i="0" u="none" strike="noStrike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)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1" i="0" u="none" strike="noStrike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Finished Steel Capacity ('000 </a:t>
                      </a:r>
                      <a:r>
                        <a:rPr lang="de-DE" sz="65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tonnes</a:t>
                      </a:r>
                      <a:r>
                        <a:rPr lang="de-DE" sz="650" b="1" i="0" u="none" strike="noStrike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/ </a:t>
                      </a:r>
                      <a:r>
                        <a:rPr lang="de-DE" sz="65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year</a:t>
                      </a:r>
                      <a:r>
                        <a:rPr lang="de-DE" sz="650" b="1" i="0" u="none" strike="noStrike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)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65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No</a:t>
                      </a:r>
                      <a:r>
                        <a:rPr lang="de-DE" sz="650" b="1" i="0" u="none" strike="noStrike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. </a:t>
                      </a:r>
                      <a:r>
                        <a:rPr lang="de-DE" sz="65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of</a:t>
                      </a:r>
                      <a:r>
                        <a:rPr lang="de-DE" sz="650" b="1" i="0" u="none" strike="noStrike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 </a:t>
                      </a:r>
                      <a:r>
                        <a:rPr lang="de-DE" sz="65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furnaces</a:t>
                      </a:r>
                      <a:endParaRPr lang="de-DE" sz="650" b="1" i="0" u="none" strike="noStrike" dirty="0">
                        <a:solidFill>
                          <a:schemeClr val="bg1"/>
                        </a:solidFill>
                        <a:effectLst/>
                        <a:latin typeface="Titillium" pitchFamily="2" charset="77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040790"/>
                  </a:ext>
                </a:extLst>
              </a:tr>
              <a:tr h="11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650" b="1" i="0" u="none" strike="noStrike">
                          <a:solidFill>
                            <a:srgbClr val="FF0000"/>
                          </a:solidFill>
                          <a:effectLst/>
                          <a:latin typeface="Titillium" pitchFamily="2" charset="77"/>
                        </a:rPr>
                        <a:t>AUSTRIA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650" b="0" i="0" u="none" strike="noStrike">
                        <a:solidFill>
                          <a:srgbClr val="000000"/>
                        </a:solidFill>
                        <a:effectLst/>
                        <a:latin typeface="Titillium" pitchFamily="2" charset="77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650" b="0" i="0" u="none" strike="noStrike">
                        <a:solidFill>
                          <a:srgbClr val="000000"/>
                        </a:solidFill>
                        <a:effectLst/>
                        <a:latin typeface="Titillium" pitchFamily="2" charset="77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650" b="0" i="0" u="none" strike="noStrike">
                        <a:solidFill>
                          <a:srgbClr val="000000"/>
                        </a:solidFill>
                        <a:effectLst/>
                        <a:latin typeface="Titillium" pitchFamily="2" charset="77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737200"/>
                  </a:ext>
                </a:extLst>
              </a:tr>
              <a:tr h="11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DONAWITZ (Leoben)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1370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1570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252707"/>
                  </a:ext>
                </a:extLst>
              </a:tr>
              <a:tr h="11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LINZ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4340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6000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142474"/>
                  </a:ext>
                </a:extLst>
              </a:tr>
              <a:tr h="1152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chemeClr val="accent4"/>
                          </a:solidFill>
                          <a:effectLst/>
                          <a:latin typeface="Titillium" pitchFamily="2" charset="77"/>
                        </a:rPr>
                        <a:t>BELGIUM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791225"/>
                  </a:ext>
                </a:extLst>
              </a:tr>
              <a:tr h="11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GHENT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4430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5000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4272439"/>
                  </a:ext>
                </a:extLst>
              </a:tr>
              <a:tr h="1152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chemeClr val="accent4"/>
                          </a:solidFill>
                          <a:effectLst/>
                          <a:latin typeface="Titillium" pitchFamily="2" charset="77"/>
                        </a:rPr>
                        <a:t>CZECH REPUBLIC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2964341"/>
                  </a:ext>
                </a:extLst>
              </a:tr>
              <a:tr h="11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OSTRAVA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3200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5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tillium" pitchFamily="2" charset="77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3 – BF only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6527693"/>
                  </a:ext>
                </a:extLst>
              </a:tr>
              <a:tr h="11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TRINEC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2400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4585001"/>
                  </a:ext>
                </a:extLst>
              </a:tr>
              <a:tr h="1152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chemeClr val="accent4"/>
                          </a:solidFill>
                          <a:effectLst/>
                          <a:latin typeface="Titillium" pitchFamily="2" charset="77"/>
                        </a:rPr>
                        <a:t>FINLAND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9109873"/>
                  </a:ext>
                </a:extLst>
              </a:tr>
              <a:tr h="11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RAAHE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2400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2600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9841184"/>
                  </a:ext>
                </a:extLst>
              </a:tr>
              <a:tr h="1152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chemeClr val="accent4"/>
                          </a:solidFill>
                          <a:effectLst/>
                          <a:latin typeface="Titillium" pitchFamily="2" charset="77"/>
                        </a:rPr>
                        <a:t>FRANCE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9652674"/>
                  </a:ext>
                </a:extLst>
              </a:tr>
              <a:tr h="11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DUNKERQUE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6800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6750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0428430"/>
                  </a:ext>
                </a:extLst>
              </a:tr>
              <a:tr h="11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FOS-SUR-MER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5160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5100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608341"/>
                  </a:ext>
                </a:extLst>
              </a:tr>
              <a:tr h="1152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chemeClr val="accent4"/>
                          </a:solidFill>
                          <a:effectLst/>
                          <a:latin typeface="Titillium" pitchFamily="2" charset="77"/>
                        </a:rPr>
                        <a:t>GERMANY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3006358"/>
                  </a:ext>
                </a:extLst>
              </a:tr>
              <a:tr h="11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BREMEN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3960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3800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5072614"/>
                  </a:ext>
                </a:extLst>
              </a:tr>
              <a:tr h="11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DILLINGEN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4790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2760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9127468"/>
                  </a:ext>
                </a:extLst>
              </a:tr>
              <a:tr h="11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DUISBURG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11600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11560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9420866"/>
                  </a:ext>
                </a:extLst>
              </a:tr>
              <a:tr h="11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EISENHÜTTENSTADT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2340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2400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7292915"/>
                  </a:ext>
                </a:extLst>
              </a:tr>
              <a:tr h="11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SALZGITTER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4800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5200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0983469"/>
                  </a:ext>
                </a:extLst>
              </a:tr>
              <a:tr h="11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VÖLKLINGEN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65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tillium" pitchFamily="2" charset="77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3240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BOF only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01781"/>
                  </a:ext>
                </a:extLst>
              </a:tr>
              <a:tr h="1152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chemeClr val="accent4"/>
                          </a:solidFill>
                          <a:effectLst/>
                          <a:latin typeface="Titillium" pitchFamily="2" charset="77"/>
                        </a:rPr>
                        <a:t>HUNGARY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242017"/>
                  </a:ext>
                </a:extLst>
              </a:tr>
              <a:tr h="11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DUNAUIJVAROS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1310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1650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269929"/>
                  </a:ext>
                </a:extLst>
              </a:tr>
              <a:tr h="1152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chemeClr val="accent4"/>
                          </a:solidFill>
                          <a:effectLst/>
                          <a:latin typeface="Titillium" pitchFamily="2" charset="77"/>
                        </a:rPr>
                        <a:t>ITALY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8319902"/>
                  </a:ext>
                </a:extLst>
              </a:tr>
              <a:tr h="11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TARANTO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9590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11500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7131101"/>
                  </a:ext>
                </a:extLst>
              </a:tr>
              <a:tr h="1152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chemeClr val="accent4"/>
                          </a:solidFill>
                          <a:effectLst/>
                          <a:latin typeface="Titillium" pitchFamily="2" charset="77"/>
                        </a:rPr>
                        <a:t>NETHERLANDS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2298915"/>
                  </a:ext>
                </a:extLst>
              </a:tr>
              <a:tr h="11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IJMUIDEN (Velsen-Noord)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6310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7500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491981"/>
                  </a:ext>
                </a:extLst>
              </a:tr>
              <a:tr h="1152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chemeClr val="accent4"/>
                          </a:solidFill>
                          <a:effectLst/>
                          <a:latin typeface="Titillium" pitchFamily="2" charset="77"/>
                        </a:rPr>
                        <a:t>POLAND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8803491"/>
                  </a:ext>
                </a:extLst>
              </a:tr>
              <a:tr h="11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DABROWA GORNICZA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4500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5000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0276860"/>
                  </a:ext>
                </a:extLst>
              </a:tr>
              <a:tr h="11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KRAKOW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1310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2600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07384"/>
                  </a:ext>
                </a:extLst>
              </a:tr>
              <a:tr h="1152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chemeClr val="accent4"/>
                          </a:solidFill>
                          <a:effectLst/>
                          <a:latin typeface="Titillium" pitchFamily="2" charset="77"/>
                        </a:rPr>
                        <a:t>ROMANIA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676166"/>
                  </a:ext>
                </a:extLst>
              </a:tr>
              <a:tr h="11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GALATI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3250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3200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5584541"/>
                  </a:ext>
                </a:extLst>
              </a:tr>
              <a:tr h="1152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chemeClr val="accent4"/>
                          </a:solidFill>
                          <a:effectLst/>
                          <a:latin typeface="Titillium" pitchFamily="2" charset="77"/>
                        </a:rPr>
                        <a:t>SLOVAKIA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2301771"/>
                  </a:ext>
                </a:extLst>
              </a:tr>
              <a:tr h="11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KOSICE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2850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4500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4180095"/>
                  </a:ext>
                </a:extLst>
              </a:tr>
              <a:tr h="1152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chemeClr val="accent4"/>
                          </a:solidFill>
                          <a:effectLst/>
                          <a:latin typeface="Titillium" pitchFamily="2" charset="77"/>
                        </a:rPr>
                        <a:t>SPAIN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022632"/>
                  </a:ext>
                </a:extLst>
              </a:tr>
              <a:tr h="11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AVILES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65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tillium" pitchFamily="2" charset="77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4200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BOF only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1702088"/>
                  </a:ext>
                </a:extLst>
              </a:tr>
              <a:tr h="11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GIJON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4480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1200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3438733"/>
                  </a:ext>
                </a:extLst>
              </a:tr>
              <a:tr h="1152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chemeClr val="accent4"/>
                          </a:solidFill>
                          <a:effectLst/>
                          <a:latin typeface="Titillium" pitchFamily="2" charset="77"/>
                        </a:rPr>
                        <a:t>SWEDEN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0742179"/>
                  </a:ext>
                </a:extLst>
              </a:tr>
              <a:tr h="11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LULEA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2200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2200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243949"/>
                  </a:ext>
                </a:extLst>
              </a:tr>
              <a:tr h="11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ÖXELÖSUND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1800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1700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6846842"/>
                  </a:ext>
                </a:extLst>
              </a:tr>
              <a:tr h="1152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chemeClr val="accent4"/>
                          </a:solidFill>
                          <a:effectLst/>
                          <a:latin typeface="Titillium" pitchFamily="2" charset="77"/>
                        </a:rPr>
                        <a:t>UNITED KINGDOM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236152"/>
                  </a:ext>
                </a:extLst>
              </a:tr>
              <a:tr h="11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PORT TALBOT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4770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4900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1264025"/>
                  </a:ext>
                </a:extLst>
              </a:tr>
              <a:tr h="115200">
                <a:tc>
                  <a:txBody>
                    <a:bodyPr/>
                    <a:lstStyle/>
                    <a:p>
                      <a:pPr algn="l" fontAlgn="b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SCUNTHORPE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3590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3200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5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8160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2192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D5BDC4C-841E-9A43-ACE8-048E3E82C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" y="0"/>
            <a:ext cx="12147233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250CC9-2757-854D-90A1-248792337B73}"/>
              </a:ext>
            </a:extLst>
          </p:cNvPr>
          <p:cNvSpPr txBox="1"/>
          <p:nvPr/>
        </p:nvSpPr>
        <p:spPr>
          <a:xfrm>
            <a:off x="435222" y="315805"/>
            <a:ext cx="3415553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800" b="1" dirty="0" err="1">
                <a:solidFill>
                  <a:schemeClr val="accent1"/>
                </a:solidFill>
                <a:latin typeface="Titillium" pitchFamily="2" charset="77"/>
              </a:rPr>
              <a:t>Map</a:t>
            </a:r>
            <a:r>
              <a:rPr lang="de-DE" sz="2800" b="1" dirty="0">
                <a:solidFill>
                  <a:schemeClr val="accent1"/>
                </a:solidFill>
                <a:latin typeface="Titillium" pitchFamily="2" charset="77"/>
              </a:rPr>
              <a:t> </a:t>
            </a:r>
            <a:r>
              <a:rPr lang="de-DE" sz="2800" b="1" dirty="0" err="1">
                <a:solidFill>
                  <a:schemeClr val="accent1"/>
                </a:solidFill>
                <a:latin typeface="Titillium" pitchFamily="2" charset="77"/>
              </a:rPr>
              <a:t>of</a:t>
            </a:r>
            <a:r>
              <a:rPr lang="de-DE" sz="2800" b="1" dirty="0">
                <a:solidFill>
                  <a:schemeClr val="accent1"/>
                </a:solidFill>
                <a:latin typeface="Titillium" pitchFamily="2" charset="77"/>
              </a:rPr>
              <a:t> EU </a:t>
            </a:r>
            <a:r>
              <a:rPr lang="de-DE" sz="2800" b="1" dirty="0" err="1">
                <a:solidFill>
                  <a:schemeClr val="accent1"/>
                </a:solidFill>
                <a:latin typeface="Titillium" pitchFamily="2" charset="77"/>
              </a:rPr>
              <a:t>steel</a:t>
            </a:r>
            <a:r>
              <a:rPr lang="de-DE" sz="2800" b="1" dirty="0">
                <a:solidFill>
                  <a:schemeClr val="accent1"/>
                </a:solidFill>
                <a:latin typeface="Titillium" pitchFamily="2" charset="77"/>
              </a:rPr>
              <a:t> </a:t>
            </a:r>
            <a:r>
              <a:rPr lang="de-DE" sz="2800" b="1" dirty="0" err="1">
                <a:solidFill>
                  <a:schemeClr val="accent1"/>
                </a:solidFill>
                <a:latin typeface="Titillium" pitchFamily="2" charset="77"/>
              </a:rPr>
              <a:t>production</a:t>
            </a:r>
            <a:r>
              <a:rPr lang="de-DE" sz="2800" b="1" dirty="0">
                <a:solidFill>
                  <a:schemeClr val="accent1"/>
                </a:solidFill>
                <a:latin typeface="Titillium" pitchFamily="2" charset="77"/>
              </a:rPr>
              <a:t> </a:t>
            </a:r>
            <a:r>
              <a:rPr lang="de-DE" sz="2800" b="1" dirty="0" err="1">
                <a:solidFill>
                  <a:schemeClr val="accent1"/>
                </a:solidFill>
                <a:latin typeface="Titillium" pitchFamily="2" charset="77"/>
              </a:rPr>
              <a:t>sites</a:t>
            </a:r>
            <a:endParaRPr lang="de-DE" sz="2800" b="1" dirty="0">
              <a:solidFill>
                <a:schemeClr val="accent1"/>
              </a:solidFill>
              <a:latin typeface="Titillium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098508-895B-8E47-99E9-7AE44AB410B3}"/>
              </a:ext>
            </a:extLst>
          </p:cNvPr>
          <p:cNvSpPr txBox="1"/>
          <p:nvPr/>
        </p:nvSpPr>
        <p:spPr>
          <a:xfrm>
            <a:off x="7668319" y="345054"/>
            <a:ext cx="14154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>
                <a:solidFill>
                  <a:srgbClr val="416083"/>
                </a:solidFill>
                <a:latin typeface="Titillium Bd" pitchFamily="2" charset="77"/>
              </a:rPr>
              <a:t>Electric Arc Furnace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747B9AE-DFC3-0F46-B96C-8F55AA4C66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087383"/>
              </p:ext>
            </p:extLst>
          </p:nvPr>
        </p:nvGraphicFramePr>
        <p:xfrm>
          <a:off x="7668319" y="625221"/>
          <a:ext cx="1348048" cy="5811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457">
                  <a:extLst>
                    <a:ext uri="{9D8B030D-6E8A-4147-A177-3AD203B41FA5}">
                      <a16:colId xmlns:a16="http://schemas.microsoft.com/office/drawing/2014/main" val="2618724266"/>
                    </a:ext>
                  </a:extLst>
                </a:gridCol>
                <a:gridCol w="297915">
                  <a:extLst>
                    <a:ext uri="{9D8B030D-6E8A-4147-A177-3AD203B41FA5}">
                      <a16:colId xmlns:a16="http://schemas.microsoft.com/office/drawing/2014/main" val="2473468121"/>
                    </a:ext>
                  </a:extLst>
                </a:gridCol>
                <a:gridCol w="303676">
                  <a:extLst>
                    <a:ext uri="{9D8B030D-6E8A-4147-A177-3AD203B41FA5}">
                      <a16:colId xmlns:a16="http://schemas.microsoft.com/office/drawing/2014/main" val="3346986465"/>
                    </a:ext>
                  </a:extLst>
                </a:gridCol>
              </a:tblGrid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Location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60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600"/>
                        </a:lnSpc>
                      </a:pPr>
                      <a:r>
                        <a:rPr lang="de-DE" sz="58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Capacity</a:t>
                      </a:r>
                      <a:r>
                        <a:rPr lang="de-DE" sz="580" b="1" i="0" u="none" strike="noStrike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 ('000 </a:t>
                      </a:r>
                      <a:r>
                        <a:rPr lang="de-DE" sz="58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tonnes</a:t>
                      </a:r>
                      <a:r>
                        <a:rPr lang="de-DE" sz="580" b="1" i="0" u="none" strike="noStrike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/ </a:t>
                      </a:r>
                      <a:r>
                        <a:rPr lang="de-DE" sz="58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year</a:t>
                      </a:r>
                      <a:r>
                        <a:rPr lang="de-DE" sz="580" b="1" i="0" u="none" strike="noStrike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)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60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No</a:t>
                      </a:r>
                      <a:r>
                        <a:rPr lang="de-DE" sz="580" b="1" i="0" u="none" strike="noStrike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. </a:t>
                      </a:r>
                      <a:r>
                        <a:rPr lang="de-DE" sz="58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of</a:t>
                      </a:r>
                      <a:r>
                        <a:rPr lang="de-DE" sz="580" b="1" i="0" u="none" strike="noStrike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 </a:t>
                      </a:r>
                      <a:r>
                        <a:rPr lang="de-DE" sz="58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furnaces</a:t>
                      </a:r>
                      <a:endParaRPr lang="de-DE" sz="580" b="1" i="0" u="none" strike="noStrike" dirty="0">
                        <a:solidFill>
                          <a:schemeClr val="bg1"/>
                        </a:solidFill>
                        <a:effectLst/>
                        <a:latin typeface="Titillium" pitchFamily="2" charset="77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6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112215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rgbClr val="416083"/>
                          </a:solidFill>
                          <a:effectLst/>
                          <a:latin typeface="Titillium" pitchFamily="2" charset="77"/>
                        </a:rPr>
                        <a:t>AUSTRIA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9337611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GRAZ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365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8554506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KAPFENBERG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180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9892129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MITTERDORF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300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4350131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rgbClr val="416083"/>
                          </a:solidFill>
                          <a:effectLst/>
                          <a:latin typeface="Titillium" pitchFamily="2" charset="77"/>
                        </a:rPr>
                        <a:t>BELGIUM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059973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CHARLEROI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850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0159463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CHARLEROI (Marchienne-au-Pont)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350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618522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CHATELET (Chatelineau)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1000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667620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GENK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1200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0235644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rgbClr val="416083"/>
                          </a:solidFill>
                          <a:effectLst/>
                          <a:latin typeface="Titillium" pitchFamily="2" charset="77"/>
                        </a:rPr>
                        <a:t>BULGARIA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6839647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PERNIK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1000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3576398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rgbClr val="416083"/>
                          </a:solidFill>
                          <a:effectLst/>
                          <a:latin typeface="Titillium" pitchFamily="2" charset="77"/>
                        </a:rPr>
                        <a:t>CROATIA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249508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SISAK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350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0874793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SPLIT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185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6252506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rgbClr val="416083"/>
                          </a:solidFill>
                          <a:effectLst/>
                          <a:latin typeface="Titillium" pitchFamily="2" charset="77"/>
                        </a:rPr>
                        <a:t>CZECH</a:t>
                      </a:r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 </a:t>
                      </a:r>
                      <a:r>
                        <a:rPr lang="de-DE" sz="580" b="1" i="0" u="none" strike="noStrike">
                          <a:solidFill>
                            <a:srgbClr val="416083"/>
                          </a:solidFill>
                          <a:effectLst/>
                          <a:latin typeface="Titillium" pitchFamily="2" charset="77"/>
                        </a:rPr>
                        <a:t>REPUBLIC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7133956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OSTRAVA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120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4125922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PLZEN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3648605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rgbClr val="416083"/>
                          </a:solidFill>
                          <a:effectLst/>
                          <a:latin typeface="Titillium" pitchFamily="2" charset="77"/>
                        </a:rPr>
                        <a:t>FINLAND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6410430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IMATRA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360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445429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TORNIO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1300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2732846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rgbClr val="416083"/>
                          </a:solidFill>
                          <a:effectLst/>
                          <a:latin typeface="Titillium" pitchFamily="2" charset="77"/>
                        </a:rPr>
                        <a:t>FRANCE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344340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BAYONNE (Boucau)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1200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628337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BONNIERES-SUR-SEINE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550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3268715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CHATEAUNEUF,R. DE GIERS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3278191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FOS-SUR-MER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480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5523953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GARGENVILLE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700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4582706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HAGONDANGE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460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639373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IMPHY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90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6909893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LE CREUSOT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3975164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MONTEREAU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720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2728430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NEUVES MAISONS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800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3549575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ST.SAULVE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730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068024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TRITH ST LEGER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800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7329441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UGINE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3969699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rgbClr val="416083"/>
                          </a:solidFill>
                          <a:effectLst/>
                          <a:latin typeface="Titillium" pitchFamily="2" charset="77"/>
                        </a:rPr>
                        <a:t>GERMANY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4835532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BOUS/SAAR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350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102128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BRANDENBURG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1800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412867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FREITAL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90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684074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GEORGSMARIENHÜTTE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5252636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GRÖDITZ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5266764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HAMBURG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1446600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HENNIGSDORF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1000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7026214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HERBERTSHOFEN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1180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2971698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KEHL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2500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0193103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LINGEN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620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6354129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PEINE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1000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4107941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RIESA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900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0685380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SIEGEN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600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6396780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SIEGEN 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2264012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UNTERWELLENBORN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3369257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VÖLKLINGEN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300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3008397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WETZLAR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400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0263778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WITTEN 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480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53763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66A45B2-5737-5B43-B03B-F6EB9057E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435328"/>
              </p:ext>
            </p:extLst>
          </p:nvPr>
        </p:nvGraphicFramePr>
        <p:xfrm>
          <a:off x="9083811" y="625221"/>
          <a:ext cx="1440540" cy="5685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957">
                  <a:extLst>
                    <a:ext uri="{9D8B030D-6E8A-4147-A177-3AD203B41FA5}">
                      <a16:colId xmlns:a16="http://schemas.microsoft.com/office/drawing/2014/main" val="2618724266"/>
                    </a:ext>
                  </a:extLst>
                </a:gridCol>
                <a:gridCol w="446386">
                  <a:extLst>
                    <a:ext uri="{9D8B030D-6E8A-4147-A177-3AD203B41FA5}">
                      <a16:colId xmlns:a16="http://schemas.microsoft.com/office/drawing/2014/main" val="2473468121"/>
                    </a:ext>
                  </a:extLst>
                </a:gridCol>
                <a:gridCol w="298197">
                  <a:extLst>
                    <a:ext uri="{9D8B030D-6E8A-4147-A177-3AD203B41FA5}">
                      <a16:colId xmlns:a16="http://schemas.microsoft.com/office/drawing/2014/main" val="3346986465"/>
                    </a:ext>
                  </a:extLst>
                </a:gridCol>
              </a:tblGrid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Location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60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600"/>
                        </a:lnSpc>
                      </a:pPr>
                      <a:r>
                        <a:rPr lang="de-DE" sz="58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Capacity</a:t>
                      </a:r>
                      <a:r>
                        <a:rPr lang="de-DE" sz="580" b="1" i="0" u="none" strike="noStrike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 ('000 </a:t>
                      </a:r>
                      <a:r>
                        <a:rPr lang="de-DE" sz="58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tonnes</a:t>
                      </a:r>
                      <a:r>
                        <a:rPr lang="de-DE" sz="580" b="1" i="0" u="none" strike="noStrike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/ </a:t>
                      </a:r>
                      <a:r>
                        <a:rPr lang="de-DE" sz="58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year</a:t>
                      </a:r>
                      <a:r>
                        <a:rPr lang="de-DE" sz="580" b="1" i="0" u="none" strike="noStrike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)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60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No</a:t>
                      </a:r>
                      <a:r>
                        <a:rPr lang="de-DE" sz="580" b="1" i="0" u="none" strike="noStrike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. </a:t>
                      </a:r>
                      <a:r>
                        <a:rPr lang="de-DE" sz="58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of</a:t>
                      </a:r>
                      <a:r>
                        <a:rPr lang="de-DE" sz="580" b="1" i="0" u="none" strike="noStrike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 </a:t>
                      </a:r>
                      <a:r>
                        <a:rPr lang="de-DE" sz="58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furnaces</a:t>
                      </a:r>
                      <a:endParaRPr lang="de-DE" sz="580" b="1" i="0" u="none" strike="noStrike" dirty="0">
                        <a:solidFill>
                          <a:schemeClr val="bg1"/>
                        </a:solidFill>
                        <a:effectLst/>
                        <a:latin typeface="Titillium" pitchFamily="2" charset="77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6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112215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rgbClr val="416083"/>
                          </a:solidFill>
                          <a:effectLst/>
                          <a:latin typeface="Titillium" pitchFamily="2" charset="77"/>
                        </a:rPr>
                        <a:t>GREECE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765961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ALMYROS-MAGNISIA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1200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085300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ASPROPYRGOS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400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0875504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ELEUSIS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800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894912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THESSALONIKI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600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0471233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VELESTINO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450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145907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rgbClr val="416083"/>
                          </a:solidFill>
                          <a:effectLst/>
                          <a:latin typeface="Titillium" pitchFamily="2" charset="77"/>
                        </a:rPr>
                        <a:t>HUNGARY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173927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OZD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400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0087971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rgbClr val="416083"/>
                          </a:solidFill>
                          <a:effectLst/>
                          <a:latin typeface="Titillium" pitchFamily="2" charset="77"/>
                        </a:rPr>
                        <a:t>ITALY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0250991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AOSTA 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260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3325076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BOLZANO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0021609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BORGO VALSUGANA, TN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600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6394701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BRENO, BS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379404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BRESCIA, BS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1200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5933110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BRESCIA, BS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650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6584085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CAMIN, PADOVA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600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31966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CARONNO, VA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780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013819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CATANIA, SICILIA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500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825501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CIVIDATE AL PIANO, BG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512768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CREMONA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3850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0856345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DALMINE, BG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700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0965348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LESEGNO, CN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600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306569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LONATO, BS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0958815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LONATO, BS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600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687120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LOVERE, BG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5820896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ODOLO, BS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900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7849810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OSOPPO, UD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2200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0131962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OSPITALETTO, BS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866433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SAN ZENO NAVIGLIO, BS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800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3384248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SAREZZO, BS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540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0812579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TERNI 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1450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5424500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UDINE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500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5326213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UDINE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770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5164885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VALLESE D. OPPEANO, VR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450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8453333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VERONA, VR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1250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8974919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VICENZA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170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0363147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VICENZA, VL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1200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0509508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rgbClr val="416083"/>
                          </a:solidFill>
                          <a:effectLst/>
                          <a:latin typeface="Titillium" pitchFamily="2" charset="77"/>
                        </a:rPr>
                        <a:t>LUXEMBOURG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5448767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ESCH-SUR-ALZETTE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2250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5403226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rgbClr val="416083"/>
                          </a:solidFill>
                          <a:effectLst/>
                          <a:latin typeface="Titillium" pitchFamily="2" charset="77"/>
                        </a:rPr>
                        <a:t>POLAND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1662216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CHORZOW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145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8001822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CZESTOCHOWA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800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3126378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GLIWICE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7540978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KATOWICE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65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157447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OSTROWIEC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900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417338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STALOWA WOLA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240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63294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WARSZAWA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750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9329174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ZAWIERCIE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1340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9097149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PORTUGAL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1344822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MAIA (Porto)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600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7366859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SEIXAL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202408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60395C8-D60C-9744-8587-AF75B8EAF8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262695"/>
              </p:ext>
            </p:extLst>
          </p:nvPr>
        </p:nvGraphicFramePr>
        <p:xfrm>
          <a:off x="10579110" y="625221"/>
          <a:ext cx="1352530" cy="5082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943">
                  <a:extLst>
                    <a:ext uri="{9D8B030D-6E8A-4147-A177-3AD203B41FA5}">
                      <a16:colId xmlns:a16="http://schemas.microsoft.com/office/drawing/2014/main" val="2618724266"/>
                    </a:ext>
                  </a:extLst>
                </a:gridCol>
                <a:gridCol w="386298">
                  <a:extLst>
                    <a:ext uri="{9D8B030D-6E8A-4147-A177-3AD203B41FA5}">
                      <a16:colId xmlns:a16="http://schemas.microsoft.com/office/drawing/2014/main" val="2473468121"/>
                    </a:ext>
                  </a:extLst>
                </a:gridCol>
                <a:gridCol w="342289">
                  <a:extLst>
                    <a:ext uri="{9D8B030D-6E8A-4147-A177-3AD203B41FA5}">
                      <a16:colId xmlns:a16="http://schemas.microsoft.com/office/drawing/2014/main" val="3346986465"/>
                    </a:ext>
                  </a:extLst>
                </a:gridCol>
              </a:tblGrid>
              <a:tr h="1008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1" i="0" u="none" strike="noStrike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Location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60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600"/>
                        </a:lnSpc>
                      </a:pPr>
                      <a:r>
                        <a:rPr lang="de-DE" sz="58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Capacity</a:t>
                      </a:r>
                      <a:r>
                        <a:rPr lang="de-DE" sz="580" b="1" i="0" u="none" strike="noStrike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 ('000 </a:t>
                      </a:r>
                      <a:r>
                        <a:rPr lang="de-DE" sz="58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tonnes</a:t>
                      </a:r>
                      <a:r>
                        <a:rPr lang="de-DE" sz="580" b="1" i="0" u="none" strike="noStrike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/ </a:t>
                      </a:r>
                      <a:r>
                        <a:rPr lang="de-DE" sz="58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year</a:t>
                      </a:r>
                      <a:r>
                        <a:rPr lang="de-DE" sz="580" b="1" i="0" u="none" strike="noStrike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)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60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No</a:t>
                      </a:r>
                      <a:r>
                        <a:rPr lang="de-DE" sz="580" b="1" i="0" u="none" strike="noStrike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. </a:t>
                      </a:r>
                      <a:r>
                        <a:rPr lang="de-DE" sz="58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of</a:t>
                      </a:r>
                      <a:r>
                        <a:rPr lang="de-DE" sz="580" b="1" i="0" u="none" strike="noStrike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 </a:t>
                      </a:r>
                      <a:r>
                        <a:rPr lang="de-DE" sz="58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furnaces</a:t>
                      </a:r>
                      <a:endParaRPr lang="de-DE" sz="580" b="1" i="0" u="none" strike="noStrike" dirty="0">
                        <a:solidFill>
                          <a:schemeClr val="bg1"/>
                        </a:solidFill>
                        <a:effectLst/>
                        <a:latin typeface="Titillium" pitchFamily="2" charset="77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6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112215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rgbClr val="416083"/>
                          </a:solidFill>
                          <a:effectLst/>
                          <a:latin typeface="Titillium" pitchFamily="2" charset="77"/>
                        </a:rPr>
                        <a:t>ROMANIA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4585974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CALARASI 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470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421183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HUNEDOARA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550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273811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OTELU ROSU 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830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637002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RESITA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450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7762373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rgbClr val="416083"/>
                          </a:solidFill>
                          <a:effectLst/>
                          <a:latin typeface="Titillium" pitchFamily="2" charset="77"/>
                        </a:rPr>
                        <a:t>SLOVAKIA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8025049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PODBREZOVA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350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2044982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rgbClr val="416083"/>
                          </a:solidFill>
                          <a:effectLst/>
                          <a:latin typeface="Titillium" pitchFamily="2" charset="77"/>
                        </a:rPr>
                        <a:t>SLOVENIA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0584160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CELJE-STORE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6143728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JESENICE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500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3321362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RAVNE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140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0746702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rgbClr val="416083"/>
                          </a:solidFill>
                          <a:effectLst/>
                          <a:latin typeface="Titillium" pitchFamily="2" charset="77"/>
                        </a:rPr>
                        <a:t>SPAIN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879783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AMURRIO, ALAVA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9594801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AMURRIO, ALAVA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360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6697790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AZPEITIA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800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939515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BASAURI, VIZCAYA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740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618238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BILBAO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5781327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CASTELLBISBAL, BARCELONA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2400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3320560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GALINDO, VIZCAYA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400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3553883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GETAFE, MADRID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600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760650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JEREZ DE LOS CABALLEROS II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1300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0966938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LOIU, VIZCAYA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130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6602687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LOS BARRIOS, CADIZ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1200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957465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NARON, LA CORUNA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700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0027533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OLABERRIA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2450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932661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REINOSA, CANTABRIA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240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1138721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SANTANDER, CANTABRIA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750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910710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SESTAO, BILBAO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2000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815304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SEVILLA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1300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089348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ZARAGOZA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500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390275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rgbClr val="416083"/>
                          </a:solidFill>
                          <a:effectLst/>
                          <a:latin typeface="Titillium" pitchFamily="2" charset="77"/>
                        </a:rPr>
                        <a:t>SWEDEN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0401845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AVESTA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500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4615814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BJÖRNEBORG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95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18594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HAGFORS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120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764369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HOFORS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500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4795198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SANDVIKEN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785297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SMEDJEBACKEN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480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8067457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1" i="0" u="none" strike="noStrike">
                          <a:solidFill>
                            <a:srgbClr val="416083"/>
                          </a:solidFill>
                          <a:effectLst/>
                          <a:latin typeface="Titillium" pitchFamily="2" charset="77"/>
                        </a:rPr>
                        <a:t>UNITED KINGDOM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429047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ALDWARKE, ROTHERHAM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1220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809933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SHEFFIELD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3896765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SHEPCOTE LANE (SMACC), SHEFFIELD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500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5758249"/>
                  </a:ext>
                </a:extLst>
              </a:tr>
              <a:tr h="1008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TREMORFA, CARDIFF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1200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8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41855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32504C35-ACB0-1648-8D12-97B96DD1D784}"/>
              </a:ext>
            </a:extLst>
          </p:cNvPr>
          <p:cNvSpPr txBox="1"/>
          <p:nvPr/>
        </p:nvSpPr>
        <p:spPr>
          <a:xfrm>
            <a:off x="830129" y="1493384"/>
            <a:ext cx="14154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>
                <a:solidFill>
                  <a:srgbClr val="416083"/>
                </a:solidFill>
                <a:latin typeface="Titillium Light" pitchFamily="2" charset="77"/>
              </a:rPr>
              <a:t>Electric Arc Furnace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D97DD85-D0FE-DD42-B9E0-BCB3E7473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40" y="1457598"/>
            <a:ext cx="225461" cy="22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06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DFBBFD-24F1-A844-8BDA-1EA657CBF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" y="0"/>
            <a:ext cx="12147233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250CC9-2757-854D-90A1-248792337B73}"/>
              </a:ext>
            </a:extLst>
          </p:cNvPr>
          <p:cNvSpPr txBox="1"/>
          <p:nvPr/>
        </p:nvSpPr>
        <p:spPr>
          <a:xfrm>
            <a:off x="435222" y="315805"/>
            <a:ext cx="3415553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800" b="1" dirty="0" err="1">
                <a:solidFill>
                  <a:schemeClr val="accent1"/>
                </a:solidFill>
                <a:latin typeface="Titillium" pitchFamily="2" charset="77"/>
              </a:rPr>
              <a:t>Map</a:t>
            </a:r>
            <a:r>
              <a:rPr lang="de-DE" sz="2800" b="1" dirty="0">
                <a:solidFill>
                  <a:schemeClr val="accent1"/>
                </a:solidFill>
                <a:latin typeface="Titillium" pitchFamily="2" charset="77"/>
              </a:rPr>
              <a:t> </a:t>
            </a:r>
            <a:r>
              <a:rPr lang="de-DE" sz="2800" b="1" dirty="0" err="1">
                <a:solidFill>
                  <a:schemeClr val="accent1"/>
                </a:solidFill>
                <a:latin typeface="Titillium" pitchFamily="2" charset="77"/>
              </a:rPr>
              <a:t>of</a:t>
            </a:r>
            <a:r>
              <a:rPr lang="de-DE" sz="2800" b="1" dirty="0">
                <a:solidFill>
                  <a:schemeClr val="accent1"/>
                </a:solidFill>
                <a:latin typeface="Titillium" pitchFamily="2" charset="77"/>
              </a:rPr>
              <a:t> EU </a:t>
            </a:r>
            <a:r>
              <a:rPr lang="de-DE" sz="2800" b="1" dirty="0" err="1">
                <a:solidFill>
                  <a:schemeClr val="accent1"/>
                </a:solidFill>
                <a:latin typeface="Titillium" pitchFamily="2" charset="77"/>
              </a:rPr>
              <a:t>steel</a:t>
            </a:r>
            <a:r>
              <a:rPr lang="de-DE" sz="2800" b="1" dirty="0">
                <a:solidFill>
                  <a:schemeClr val="accent1"/>
                </a:solidFill>
                <a:latin typeface="Titillium" pitchFamily="2" charset="77"/>
              </a:rPr>
              <a:t> </a:t>
            </a:r>
            <a:r>
              <a:rPr lang="de-DE" sz="2800" b="1" dirty="0" err="1">
                <a:solidFill>
                  <a:schemeClr val="accent1"/>
                </a:solidFill>
                <a:latin typeface="Titillium" pitchFamily="2" charset="77"/>
              </a:rPr>
              <a:t>production</a:t>
            </a:r>
            <a:r>
              <a:rPr lang="de-DE" sz="2800" b="1" dirty="0">
                <a:solidFill>
                  <a:schemeClr val="accent1"/>
                </a:solidFill>
                <a:latin typeface="Titillium" pitchFamily="2" charset="77"/>
              </a:rPr>
              <a:t> </a:t>
            </a:r>
            <a:r>
              <a:rPr lang="de-DE" sz="2800" b="1" dirty="0" err="1">
                <a:solidFill>
                  <a:schemeClr val="accent1"/>
                </a:solidFill>
                <a:latin typeface="Titillium" pitchFamily="2" charset="77"/>
              </a:rPr>
              <a:t>sites</a:t>
            </a:r>
            <a:endParaRPr lang="de-DE" sz="2800" b="1" dirty="0">
              <a:solidFill>
                <a:schemeClr val="accent1"/>
              </a:solidFill>
              <a:latin typeface="Titillium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098508-895B-8E47-99E9-7AE44AB410B3}"/>
              </a:ext>
            </a:extLst>
          </p:cNvPr>
          <p:cNvSpPr txBox="1"/>
          <p:nvPr/>
        </p:nvSpPr>
        <p:spPr>
          <a:xfrm>
            <a:off x="7726110" y="669748"/>
            <a:ext cx="14154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>
                <a:solidFill>
                  <a:srgbClr val="666068"/>
                </a:solidFill>
                <a:latin typeface="Titillium Bd" pitchFamily="2" charset="77"/>
              </a:rPr>
              <a:t>Stainless Steel Specialty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840F2F-26FC-6846-91C7-DE61E715287B}"/>
              </a:ext>
            </a:extLst>
          </p:cNvPr>
          <p:cNvSpPr txBox="1"/>
          <p:nvPr/>
        </p:nvSpPr>
        <p:spPr>
          <a:xfrm>
            <a:off x="830129" y="1493384"/>
            <a:ext cx="14154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>
                <a:solidFill>
                  <a:srgbClr val="666068"/>
                </a:solidFill>
                <a:latin typeface="Titillium Light" pitchFamily="2" charset="77"/>
              </a:rPr>
              <a:t>Stainless Steel Specialty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4EBEC69-4F9E-B941-9F89-1B7246647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40" y="1457597"/>
            <a:ext cx="225461" cy="225461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9A4B141-4499-B34F-A8D1-4BDFD5EFB5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317611"/>
              </p:ext>
            </p:extLst>
          </p:nvPr>
        </p:nvGraphicFramePr>
        <p:xfrm>
          <a:off x="7726110" y="930122"/>
          <a:ext cx="3779047" cy="5292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047">
                  <a:extLst>
                    <a:ext uri="{9D8B030D-6E8A-4147-A177-3AD203B41FA5}">
                      <a16:colId xmlns:a16="http://schemas.microsoft.com/office/drawing/2014/main" val="1352056623"/>
                    </a:ext>
                  </a:extLst>
                </a:gridCol>
                <a:gridCol w="1277654">
                  <a:extLst>
                    <a:ext uri="{9D8B030D-6E8A-4147-A177-3AD203B41FA5}">
                      <a16:colId xmlns:a16="http://schemas.microsoft.com/office/drawing/2014/main" val="3295808053"/>
                    </a:ext>
                  </a:extLst>
                </a:gridCol>
                <a:gridCol w="1008346">
                  <a:extLst>
                    <a:ext uri="{9D8B030D-6E8A-4147-A177-3AD203B41FA5}">
                      <a16:colId xmlns:a16="http://schemas.microsoft.com/office/drawing/2014/main" val="595594830"/>
                    </a:ext>
                  </a:extLst>
                </a:gridCol>
              </a:tblGrid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Location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0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600"/>
                        </a:lnSpc>
                      </a:pPr>
                      <a:r>
                        <a:rPr lang="de-DE" sz="65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Capacity</a:t>
                      </a:r>
                      <a:r>
                        <a:rPr lang="de-DE" sz="650" b="1" i="0" u="none" strike="noStrike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 ('000 </a:t>
                      </a:r>
                      <a:r>
                        <a:rPr lang="de-DE" sz="65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tonnes</a:t>
                      </a:r>
                      <a:r>
                        <a:rPr lang="de-DE" sz="650" b="1" i="0" u="none" strike="noStrike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/ </a:t>
                      </a:r>
                      <a:r>
                        <a:rPr lang="de-DE" sz="65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year</a:t>
                      </a:r>
                      <a:r>
                        <a:rPr lang="de-DE" sz="650" b="1" i="0" u="none" strike="noStrike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)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0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No</a:t>
                      </a:r>
                      <a:r>
                        <a:rPr lang="de-DE" sz="650" b="1" i="0" u="none" strike="noStrike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. </a:t>
                      </a:r>
                      <a:r>
                        <a:rPr lang="de-DE" sz="65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of</a:t>
                      </a:r>
                      <a:r>
                        <a:rPr lang="de-DE" sz="650" b="1" i="0" u="none" strike="noStrike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 </a:t>
                      </a:r>
                      <a:r>
                        <a:rPr lang="de-DE" sz="65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furnaces</a:t>
                      </a:r>
                      <a:endParaRPr lang="de-DE" sz="650" b="1" i="0" u="none" strike="noStrike" dirty="0">
                        <a:solidFill>
                          <a:schemeClr val="bg1"/>
                        </a:solidFill>
                        <a:effectLst/>
                        <a:latin typeface="Titillium" pitchFamily="2" charset="77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0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051743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AUSTRIA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443239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KAPFENBERG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180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548630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MITTERDORF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300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391983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BELGIUM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0174834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CHARLEROI (Marchienne-au-Pont)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350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2295169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CHATELET (Chatelineau)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1000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272845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GENK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1200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9653154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FINLAND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917975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TORNIO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1300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7896233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FRANCE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093625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CHATEAUNEUF,R. DE GIERS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100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6712470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IMPHY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90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3819597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LE CREUSOT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150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075809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UGINE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250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3519350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GERMANY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4641889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FREITAL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90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8024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GRÖDITZ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100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9370236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SIEGEN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600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0404049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SIEGEN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150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3761809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VÖLKLINGEN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300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8262769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WETZLAR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400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5888331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WITTEN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480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566669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ITALY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5871197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AOSTA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260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276269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BOLZANO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200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6649730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BRENO, BS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100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783673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OSPITALETTO, BS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150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1239602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TERNI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1450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136143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UDINE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500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2135362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VICENZA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170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172720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POLAND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4184466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STALOWA WOLA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240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4457893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SLOVENIA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3474718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JESENICE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500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1152434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RAVNE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140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883716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SPAIN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8299998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AMURRIO, ALAVA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150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611813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BASAURI, VIZCAYA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740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6843522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LOIU, VIZCAYA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130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9497641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LOS BARRIOS, CADIZ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1200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176639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REINOSA, CANTABRIA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240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1410480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SWEDEN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5104988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AVESTA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500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988491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SANDVIKEN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200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5591606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UNITED KINGDOM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1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080353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ALDWARKE, ROTHERHAM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1220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3141038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SHEFFIELD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150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6378856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SHEPCOTE LANE (SMACC), SHEFFIELD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500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50" b="0" i="0" u="none" strike="noStrike">
                          <a:solidFill>
                            <a:srgbClr val="666068"/>
                          </a:solidFill>
                          <a:effectLst/>
                          <a:latin typeface="Titillium" pitchFamily="2" charset="77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3019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626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7B1"/>
      </a:accent1>
      <a:accent2>
        <a:srgbClr val="AEC2E3"/>
      </a:accent2>
      <a:accent3>
        <a:srgbClr val="4F3896"/>
      </a:accent3>
      <a:accent4>
        <a:srgbClr val="EE2E27"/>
      </a:accent4>
      <a:accent5>
        <a:srgbClr val="00B0A1"/>
      </a:accent5>
      <a:accent6>
        <a:srgbClr val="CDBE3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6F84D0283A37459FE724347C10C7DB" ma:contentTypeVersion="10" ma:contentTypeDescription="Create a new document." ma:contentTypeScope="" ma:versionID="aee1da3b5a17e519cc9cd9d03662ec70">
  <xsd:schema xmlns:xsd="http://www.w3.org/2001/XMLSchema" xmlns:xs="http://www.w3.org/2001/XMLSchema" xmlns:p="http://schemas.microsoft.com/office/2006/metadata/properties" xmlns:ns2="35153f0e-dc1a-4d5a-92ce-fb7d0a3b0d4e" xmlns:ns3="c85be3db-599b-4a79-a53d-a47e7f250b1d" targetNamespace="http://schemas.microsoft.com/office/2006/metadata/properties" ma:root="true" ma:fieldsID="14f141af4d11a9944e7bb187a38c98d9" ns2:_="" ns3:_="">
    <xsd:import namespace="35153f0e-dc1a-4d5a-92ce-fb7d0a3b0d4e"/>
    <xsd:import namespace="c85be3db-599b-4a79-a53d-a47e7f250b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153f0e-dc1a-4d5a-92ce-fb7d0a3b0d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5be3db-599b-4a79-a53d-a47e7f250b1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CA62CC-D0DC-469D-A960-4E6886B81095}">
  <ds:schemaRefs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c85be3db-599b-4a79-a53d-a47e7f250b1d"/>
    <ds:schemaRef ds:uri="http://schemas.microsoft.com/office/2006/documentManagement/types"/>
    <ds:schemaRef ds:uri="35153f0e-dc1a-4d5a-92ce-fb7d0a3b0d4e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7D61CFD-6D99-42A8-B933-460EEDDBAC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153f0e-dc1a-4d5a-92ce-fb7d0a3b0d4e"/>
    <ds:schemaRef ds:uri="c85be3db-599b-4a79-a53d-a47e7f250b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8D4904-6736-4604-B12E-753D15EC1C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1857</Words>
  <Application>Microsoft Office PowerPoint</Application>
  <PresentationFormat>Widescreen</PresentationFormat>
  <Paragraphs>1392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Titillium</vt:lpstr>
      <vt:lpstr>Titillium Bd</vt:lpstr>
      <vt:lpstr>Titillium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de Lusignan (EUROFER)</dc:creator>
  <cp:lastModifiedBy>charles@vssamba4.eurofer.be</cp:lastModifiedBy>
  <cp:revision>20</cp:revision>
  <dcterms:created xsi:type="dcterms:W3CDTF">2019-10-15T12:56:31Z</dcterms:created>
  <dcterms:modified xsi:type="dcterms:W3CDTF">2020-04-29T12:31:36Z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0x0101005A6F84D0283A37459FE724347C10C7DB</vt:lpwstr>
  </property>
</Properties>
</file>